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1"/>
  </p:sldMasterIdLst>
  <p:sldIdLst>
    <p:sldId id="256" r:id="rId2"/>
    <p:sldId id="257" r:id="rId3"/>
    <p:sldId id="263" r:id="rId4"/>
    <p:sldId id="264" r:id="rId5"/>
    <p:sldId id="268" r:id="rId6"/>
    <p:sldId id="262" r:id="rId7"/>
    <p:sldId id="265" r:id="rId8"/>
    <p:sldId id="266" r:id="rId9"/>
    <p:sldId id="269" r:id="rId10"/>
    <p:sldId id="258" r:id="rId11"/>
    <p:sldId id="260" r:id="rId12"/>
    <p:sldId id="278" r:id="rId13"/>
    <p:sldId id="279" r:id="rId14"/>
    <p:sldId id="259" r:id="rId15"/>
    <p:sldId id="276" r:id="rId16"/>
    <p:sldId id="270" r:id="rId17"/>
    <p:sldId id="277" r:id="rId18"/>
    <p:sldId id="271" r:id="rId19"/>
    <p:sldId id="272" r:id="rId20"/>
    <p:sldId id="267" r:id="rId21"/>
    <p:sldId id="280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0EF405-2870-F844-B4EF-A41EA8FD9920}" v="1028" dt="2020-12-02T15:43:42.888"/>
    <p1510:client id="{695C1AEE-4947-2F24-481E-58B13553766D}" v="30" dt="2020-12-02T03:10:14.349"/>
    <p1510:client id="{6AD14270-EBF3-51A2-DD2E-B5711A09760E}" v="456" dt="2020-12-01T16:58:03.38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9582"/>
    <p:restoredTop sz="94663"/>
  </p:normalViewPr>
  <p:slideViewPr>
    <p:cSldViewPr snapToGrid="0" snapToObjects="1">
      <p:cViewPr varScale="1">
        <p:scale>
          <a:sx n="83" d="100"/>
          <a:sy n="83" d="100"/>
        </p:scale>
        <p:origin x="47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306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AOFENG WANG" userId="S::xwang2443@wisc.edu::b479f815-80a5-4db3-ba7b-5b679042324b" providerId="AD" clId="Web-{992A84FA-51D1-1316-E39E-237071666948}"/>
    <pc:docChg chg="modSld">
      <pc:chgData name="XIAOFENG WANG" userId="S::xwang2443@wisc.edu::b479f815-80a5-4db3-ba7b-5b679042324b" providerId="AD" clId="Web-{992A84FA-51D1-1316-E39E-237071666948}" dt="2020-12-01T12:50:25.790" v="23"/>
      <pc:docMkLst>
        <pc:docMk/>
      </pc:docMkLst>
      <pc:sldChg chg="modSp">
        <pc:chgData name="XIAOFENG WANG" userId="S::xwang2443@wisc.edu::b479f815-80a5-4db3-ba7b-5b679042324b" providerId="AD" clId="Web-{992A84FA-51D1-1316-E39E-237071666948}" dt="2020-12-01T12:50:25.790" v="23"/>
        <pc:sldMkLst>
          <pc:docMk/>
          <pc:sldMk cId="3008472626" sldId="273"/>
        </pc:sldMkLst>
        <pc:graphicFrameChg chg="mod modGraphic">
          <ac:chgData name="XIAOFENG WANG" userId="S::xwang2443@wisc.edu::b479f815-80a5-4db3-ba7b-5b679042324b" providerId="AD" clId="Web-{992A84FA-51D1-1316-E39E-237071666948}" dt="2020-12-01T12:50:25.790" v="23"/>
          <ac:graphicFrameMkLst>
            <pc:docMk/>
            <pc:sldMk cId="3008472626" sldId="273"/>
            <ac:graphicFrameMk id="10" creationId="{DE5B08D7-F83D-4A2E-9512-4B876A99A06E}"/>
          </ac:graphicFrameMkLst>
        </pc:graphicFrameChg>
      </pc:sldChg>
      <pc:sldChg chg="modSp">
        <pc:chgData name="XIAOFENG WANG" userId="S::xwang2443@wisc.edu::b479f815-80a5-4db3-ba7b-5b679042324b" providerId="AD" clId="Web-{992A84FA-51D1-1316-E39E-237071666948}" dt="2020-12-01T12:50:19.086" v="19"/>
        <pc:sldMkLst>
          <pc:docMk/>
          <pc:sldMk cId="3217049260" sldId="275"/>
        </pc:sldMkLst>
        <pc:graphicFrameChg chg="mod modGraphic">
          <ac:chgData name="XIAOFENG WANG" userId="S::xwang2443@wisc.edu::b479f815-80a5-4db3-ba7b-5b679042324b" providerId="AD" clId="Web-{992A84FA-51D1-1316-E39E-237071666948}" dt="2020-12-01T12:50:19.086" v="19"/>
          <ac:graphicFrameMkLst>
            <pc:docMk/>
            <pc:sldMk cId="3217049260" sldId="275"/>
            <ac:graphicFrameMk id="10" creationId="{DE5B08D7-F83D-4A2E-9512-4B876A99A06E}"/>
          </ac:graphicFrameMkLst>
        </pc:graphicFrameChg>
      </pc:sldChg>
      <pc:sldChg chg="modSp">
        <pc:chgData name="XIAOFENG WANG" userId="S::xwang2443@wisc.edu::b479f815-80a5-4db3-ba7b-5b679042324b" providerId="AD" clId="Web-{992A84FA-51D1-1316-E39E-237071666948}" dt="2020-12-01T12:50:09.899" v="17"/>
        <pc:sldMkLst>
          <pc:docMk/>
          <pc:sldMk cId="1000972050" sldId="276"/>
        </pc:sldMkLst>
        <pc:graphicFrameChg chg="mod modGraphic">
          <ac:chgData name="XIAOFENG WANG" userId="S::xwang2443@wisc.edu::b479f815-80a5-4db3-ba7b-5b679042324b" providerId="AD" clId="Web-{992A84FA-51D1-1316-E39E-237071666948}" dt="2020-12-01T12:50:09.899" v="17"/>
          <ac:graphicFrameMkLst>
            <pc:docMk/>
            <pc:sldMk cId="1000972050" sldId="276"/>
            <ac:graphicFrameMk id="10" creationId="{DE5B08D7-F83D-4A2E-9512-4B876A99A06E}"/>
          </ac:graphicFrameMkLst>
        </pc:graphicFrameChg>
      </pc:sldChg>
      <pc:sldChg chg="modSp">
        <pc:chgData name="XIAOFENG WANG" userId="S::xwang2443@wisc.edu::b479f815-80a5-4db3-ba7b-5b679042324b" providerId="AD" clId="Web-{992A84FA-51D1-1316-E39E-237071666948}" dt="2020-12-01T12:50:02.008" v="7"/>
        <pc:sldMkLst>
          <pc:docMk/>
          <pc:sldMk cId="3348787439" sldId="277"/>
        </pc:sldMkLst>
        <pc:graphicFrameChg chg="mod modGraphic">
          <ac:chgData name="XIAOFENG WANG" userId="S::xwang2443@wisc.edu::b479f815-80a5-4db3-ba7b-5b679042324b" providerId="AD" clId="Web-{992A84FA-51D1-1316-E39E-237071666948}" dt="2020-12-01T12:50:02.008" v="7"/>
          <ac:graphicFrameMkLst>
            <pc:docMk/>
            <pc:sldMk cId="3348787439" sldId="277"/>
            <ac:graphicFrameMk id="10" creationId="{DE5B08D7-F83D-4A2E-9512-4B876A99A06E}"/>
          </ac:graphicFrameMkLst>
        </pc:graphicFrameChg>
      </pc:sldChg>
    </pc:docChg>
  </pc:docChgLst>
  <pc:docChgLst>
    <pc:chgData name="YINQIU XU" userId="868240f0-a450-4001-a531-df1ce18104af" providerId="ADAL" clId="{2B0EF405-2870-F844-B4EF-A41EA8FD9920}"/>
    <pc:docChg chg="undo custSel mod addSld delSld modSld sldOrd">
      <pc:chgData name="YINQIU XU" userId="868240f0-a450-4001-a531-df1ce18104af" providerId="ADAL" clId="{2B0EF405-2870-F844-B4EF-A41EA8FD9920}" dt="2020-12-02T15:48:23.848" v="1853" actId="1035"/>
      <pc:docMkLst>
        <pc:docMk/>
      </pc:docMkLst>
      <pc:sldChg chg="addSp delSp modSp add modTransition modAnim">
        <pc:chgData name="YINQIU XU" userId="868240f0-a450-4001-a531-df1ce18104af" providerId="ADAL" clId="{2B0EF405-2870-F844-B4EF-A41EA8FD9920}" dt="2020-12-02T15:43:42.888" v="1852"/>
        <pc:sldMkLst>
          <pc:docMk/>
          <pc:sldMk cId="2375448771" sldId="256"/>
        </pc:sldMkLst>
        <pc:picChg chg="add mod">
          <ac:chgData name="YINQIU XU" userId="868240f0-a450-4001-a531-df1ce18104af" providerId="ADAL" clId="{2B0EF405-2870-F844-B4EF-A41EA8FD9920}" dt="2020-12-02T15:43:42.888" v="1852"/>
          <ac:picMkLst>
            <pc:docMk/>
            <pc:sldMk cId="2375448771" sldId="256"/>
            <ac:picMk id="4" creationId="{A84228DF-0FE1-4743-85A0-77CB11DD0E19}"/>
          </ac:picMkLst>
        </pc:picChg>
        <pc:picChg chg="add del">
          <ac:chgData name="YINQIU XU" userId="868240f0-a450-4001-a531-df1ce18104af" providerId="ADAL" clId="{2B0EF405-2870-F844-B4EF-A41EA8FD9920}" dt="2020-12-02T15:43:42.888" v="1852"/>
          <ac:picMkLst>
            <pc:docMk/>
            <pc:sldMk cId="2375448771" sldId="256"/>
            <ac:picMk id="7" creationId="{D6267E1B-1707-438E-9D59-7481D08E8C03}"/>
          </ac:picMkLst>
        </pc:picChg>
      </pc:sldChg>
      <pc:sldChg chg="modSp del mod">
        <pc:chgData name="YINQIU XU" userId="868240f0-a450-4001-a531-df1ce18104af" providerId="ADAL" clId="{2B0EF405-2870-F844-B4EF-A41EA8FD9920}" dt="2020-12-02T12:47:27.467" v="1493" actId="2696"/>
        <pc:sldMkLst>
          <pc:docMk/>
          <pc:sldMk cId="4234489735" sldId="256"/>
        </pc:sldMkLst>
        <pc:spChg chg="mod">
          <ac:chgData name="YINQIU XU" userId="868240f0-a450-4001-a531-df1ce18104af" providerId="ADAL" clId="{2B0EF405-2870-F844-B4EF-A41EA8FD9920}" dt="2020-12-02T01:31:21.467" v="1254" actId="14100"/>
          <ac:spMkLst>
            <pc:docMk/>
            <pc:sldMk cId="4234489735" sldId="256"/>
            <ac:spMk id="2" creationId="{74965B71-6206-414A-B18A-933116D60DCF}"/>
          </ac:spMkLst>
        </pc:spChg>
        <pc:spChg chg="mod">
          <ac:chgData name="YINQIU XU" userId="868240f0-a450-4001-a531-df1ce18104af" providerId="ADAL" clId="{2B0EF405-2870-F844-B4EF-A41EA8FD9920}" dt="2020-12-02T01:36:26.099" v="1421"/>
          <ac:spMkLst>
            <pc:docMk/>
            <pc:sldMk cId="4234489735" sldId="256"/>
            <ac:spMk id="3" creationId="{1379441F-2DD5-E74F-A1E8-F9FE680A52AB}"/>
          </ac:spMkLst>
        </pc:spChg>
      </pc:sldChg>
      <pc:sldChg chg="modSp add mod">
        <pc:chgData name="YINQIU XU" userId="868240f0-a450-4001-a531-df1ce18104af" providerId="ADAL" clId="{2B0EF405-2870-F844-B4EF-A41EA8FD9920}" dt="2020-12-02T15:48:23.848" v="1853" actId="1035"/>
        <pc:sldMkLst>
          <pc:docMk/>
          <pc:sldMk cId="1349053125" sldId="257"/>
        </pc:sldMkLst>
        <pc:picChg chg="mod">
          <ac:chgData name="YINQIU XU" userId="868240f0-a450-4001-a531-df1ce18104af" providerId="ADAL" clId="{2B0EF405-2870-F844-B4EF-A41EA8FD9920}" dt="2020-12-02T15:48:23.848" v="1853" actId="1035"/>
          <ac:picMkLst>
            <pc:docMk/>
            <pc:sldMk cId="1349053125" sldId="257"/>
            <ac:picMk id="5" creationId="{0A153976-A617-4B58-B718-444883F97DA8}"/>
          </ac:picMkLst>
        </pc:picChg>
      </pc:sldChg>
      <pc:sldChg chg="modSp del mod ord">
        <pc:chgData name="YINQIU XU" userId="868240f0-a450-4001-a531-df1ce18104af" providerId="ADAL" clId="{2B0EF405-2870-F844-B4EF-A41EA8FD9920}" dt="2020-12-02T12:47:34.395" v="1495" actId="2696"/>
        <pc:sldMkLst>
          <pc:docMk/>
          <pc:sldMk cId="3734754796" sldId="257"/>
        </pc:sldMkLst>
        <pc:spChg chg="mod">
          <ac:chgData name="YINQIU XU" userId="868240f0-a450-4001-a531-df1ce18104af" providerId="ADAL" clId="{2B0EF405-2870-F844-B4EF-A41EA8FD9920}" dt="2020-12-02T01:36:26.099" v="1421"/>
          <ac:spMkLst>
            <pc:docMk/>
            <pc:sldMk cId="3734754796" sldId="257"/>
            <ac:spMk id="2" creationId="{2C573174-10B5-5A4B-B1CD-3378D69DD2BD}"/>
          </ac:spMkLst>
        </pc:spChg>
        <pc:spChg chg="mod">
          <ac:chgData name="YINQIU XU" userId="868240f0-a450-4001-a531-df1ce18104af" providerId="ADAL" clId="{2B0EF405-2870-F844-B4EF-A41EA8FD9920}" dt="2020-12-02T01:38:05.960" v="1463" actId="20577"/>
          <ac:spMkLst>
            <pc:docMk/>
            <pc:sldMk cId="3734754796" sldId="257"/>
            <ac:spMk id="3" creationId="{B0468A90-7F90-0643-B726-4BA25DF0DAEB}"/>
          </ac:spMkLst>
        </pc:spChg>
      </pc:sldChg>
      <pc:sldChg chg="addSp delSp modSp mod modTransition">
        <pc:chgData name="YINQIU XU" userId="868240f0-a450-4001-a531-df1ce18104af" providerId="ADAL" clId="{2B0EF405-2870-F844-B4EF-A41EA8FD9920}" dt="2020-12-02T12:40:41.584" v="1490"/>
        <pc:sldMkLst>
          <pc:docMk/>
          <pc:sldMk cId="1156124093" sldId="258"/>
        </pc:sldMkLst>
        <pc:spChg chg="mod">
          <ac:chgData name="YINQIU XU" userId="868240f0-a450-4001-a531-df1ce18104af" providerId="ADAL" clId="{2B0EF405-2870-F844-B4EF-A41EA8FD9920}" dt="2020-12-02T01:36:26.099" v="1421"/>
          <ac:spMkLst>
            <pc:docMk/>
            <pc:sldMk cId="1156124093" sldId="258"/>
            <ac:spMk id="2" creationId="{75F19CAB-5337-0A4D-BA87-C2A9B7D33E66}"/>
          </ac:spMkLst>
        </pc:spChg>
        <pc:spChg chg="mod">
          <ac:chgData name="YINQIU XU" userId="868240f0-a450-4001-a531-df1ce18104af" providerId="ADAL" clId="{2B0EF405-2870-F844-B4EF-A41EA8FD9920}" dt="2020-12-01T17:19:43.667" v="858" actId="1035"/>
          <ac:spMkLst>
            <pc:docMk/>
            <pc:sldMk cId="1156124093" sldId="258"/>
            <ac:spMk id="7" creationId="{A8F6E80A-D6D9-E54D-9D86-7B7FB3090CBC}"/>
          </ac:spMkLst>
        </pc:spChg>
        <pc:picChg chg="add del mod">
          <ac:chgData name="YINQIU XU" userId="868240f0-a450-4001-a531-df1ce18104af" providerId="ADAL" clId="{2B0EF405-2870-F844-B4EF-A41EA8FD9920}" dt="2020-12-02T12:40:41.584" v="1490"/>
          <ac:picMkLst>
            <pc:docMk/>
            <pc:sldMk cId="1156124093" sldId="258"/>
            <ac:picMk id="3" creationId="{36965C49-2A91-C741-A7A9-ADE0B64001D6}"/>
          </ac:picMkLst>
        </pc:picChg>
        <pc:picChg chg="add mod">
          <ac:chgData name="YINQIU XU" userId="868240f0-a450-4001-a531-df1ce18104af" providerId="ADAL" clId="{2B0EF405-2870-F844-B4EF-A41EA8FD9920}" dt="2020-12-02T12:40:41.584" v="1490"/>
          <ac:picMkLst>
            <pc:docMk/>
            <pc:sldMk cId="1156124093" sldId="258"/>
            <ac:picMk id="4" creationId="{472C5D69-42B2-D74B-A2FC-7258DF7B94C8}"/>
          </ac:picMkLst>
        </pc:picChg>
      </pc:sldChg>
      <pc:sldChg chg="modSp del mod">
        <pc:chgData name="YINQIU XU" userId="868240f0-a450-4001-a531-df1ce18104af" providerId="ADAL" clId="{2B0EF405-2870-F844-B4EF-A41EA8FD9920}" dt="2020-12-02T02:25:17.032" v="1470" actId="2696"/>
        <pc:sldMkLst>
          <pc:docMk/>
          <pc:sldMk cId="2352734095" sldId="259"/>
        </pc:sldMkLst>
        <pc:spChg chg="mod">
          <ac:chgData name="YINQIU XU" userId="868240f0-a450-4001-a531-df1ce18104af" providerId="ADAL" clId="{2B0EF405-2870-F844-B4EF-A41EA8FD9920}" dt="2020-12-02T01:36:26.099" v="1421"/>
          <ac:spMkLst>
            <pc:docMk/>
            <pc:sldMk cId="2352734095" sldId="259"/>
            <ac:spMk id="2" creationId="{9B165916-BAC5-304F-8E6B-C083B60FC445}"/>
          </ac:spMkLst>
        </pc:spChg>
        <pc:spChg chg="mod">
          <ac:chgData name="YINQIU XU" userId="868240f0-a450-4001-a531-df1ce18104af" providerId="ADAL" clId="{2B0EF405-2870-F844-B4EF-A41EA8FD9920}" dt="2020-12-01T17:22:10.610" v="896" actId="1076"/>
          <ac:spMkLst>
            <pc:docMk/>
            <pc:sldMk cId="2352734095" sldId="259"/>
            <ac:spMk id="3" creationId="{9DF8AF1A-7633-F046-8D20-6ABA6769EB5C}"/>
          </ac:spMkLst>
        </pc:spChg>
      </pc:sldChg>
      <pc:sldChg chg="add">
        <pc:chgData name="YINQIU XU" userId="868240f0-a450-4001-a531-df1ce18104af" providerId="ADAL" clId="{2B0EF405-2870-F844-B4EF-A41EA8FD9920}" dt="2020-12-02T02:25:27.107" v="1477"/>
        <pc:sldMkLst>
          <pc:docMk/>
          <pc:sldMk cId="4256505094" sldId="259"/>
        </pc:sldMkLst>
      </pc:sldChg>
      <pc:sldChg chg="addSp delSp modSp mod modTransition">
        <pc:chgData name="YINQIU XU" userId="868240f0-a450-4001-a531-df1ce18104af" providerId="ADAL" clId="{2B0EF405-2870-F844-B4EF-A41EA8FD9920}" dt="2020-12-02T12:45:38.374" v="1491"/>
        <pc:sldMkLst>
          <pc:docMk/>
          <pc:sldMk cId="2668069073" sldId="260"/>
        </pc:sldMkLst>
        <pc:spChg chg="mod">
          <ac:chgData name="YINQIU XU" userId="868240f0-a450-4001-a531-df1ce18104af" providerId="ADAL" clId="{2B0EF405-2870-F844-B4EF-A41EA8FD9920}" dt="2020-12-02T01:36:26.099" v="1421"/>
          <ac:spMkLst>
            <pc:docMk/>
            <pc:sldMk cId="2668069073" sldId="260"/>
            <ac:spMk id="2" creationId="{DDD5C907-D124-BD46-AFCF-1566BF2A9851}"/>
          </ac:spMkLst>
        </pc:spChg>
        <pc:spChg chg="del mod">
          <ac:chgData name="YINQIU XU" userId="868240f0-a450-4001-a531-df1ce18104af" providerId="ADAL" clId="{2B0EF405-2870-F844-B4EF-A41EA8FD9920}" dt="2020-12-01T17:20:18.026" v="866" actId="478"/>
          <ac:spMkLst>
            <pc:docMk/>
            <pc:sldMk cId="2668069073" sldId="260"/>
            <ac:spMk id="3" creationId="{2EE50336-839C-3F4C-BB1C-BD9F369FC31A}"/>
          </ac:spMkLst>
        </pc:spChg>
        <pc:spChg chg="add del mod">
          <ac:chgData name="YINQIU XU" userId="868240f0-a450-4001-a531-df1ce18104af" providerId="ADAL" clId="{2B0EF405-2870-F844-B4EF-A41EA8FD9920}" dt="2020-12-01T17:20:21.662" v="867" actId="478"/>
          <ac:spMkLst>
            <pc:docMk/>
            <pc:sldMk cId="2668069073" sldId="260"/>
            <ac:spMk id="6" creationId="{8859518C-E14F-674F-B565-9B142CE7611F}"/>
          </ac:spMkLst>
        </pc:spChg>
        <pc:graphicFrameChg chg="mod modGraphic">
          <ac:chgData name="YINQIU XU" userId="868240f0-a450-4001-a531-df1ce18104af" providerId="ADAL" clId="{2B0EF405-2870-F844-B4EF-A41EA8FD9920}" dt="2020-12-01T17:21:49.705" v="891" actId="14734"/>
          <ac:graphicFrameMkLst>
            <pc:docMk/>
            <pc:sldMk cId="2668069073" sldId="260"/>
            <ac:graphicFrameMk id="5" creationId="{6AC0D478-5E1D-F944-ACE6-047C6E642D36}"/>
          </ac:graphicFrameMkLst>
        </pc:graphicFrameChg>
        <pc:picChg chg="add del mod">
          <ac:chgData name="YINQIU XU" userId="868240f0-a450-4001-a531-df1ce18104af" providerId="ADAL" clId="{2B0EF405-2870-F844-B4EF-A41EA8FD9920}" dt="2020-12-02T12:45:38.374" v="1491"/>
          <ac:picMkLst>
            <pc:docMk/>
            <pc:sldMk cId="2668069073" sldId="260"/>
            <ac:picMk id="3" creationId="{0CC23478-39F1-504B-A2BB-E75086999BA9}"/>
          </ac:picMkLst>
        </pc:picChg>
        <pc:picChg chg="add mod">
          <ac:chgData name="YINQIU XU" userId="868240f0-a450-4001-a531-df1ce18104af" providerId="ADAL" clId="{2B0EF405-2870-F844-B4EF-A41EA8FD9920}" dt="2020-12-02T12:45:38.374" v="1491"/>
          <ac:picMkLst>
            <pc:docMk/>
            <pc:sldMk cId="2668069073" sldId="260"/>
            <ac:picMk id="4" creationId="{D6249A4F-4DFE-CC4A-9DA9-51D8D35195C7}"/>
          </ac:picMkLst>
        </pc:picChg>
      </pc:sldChg>
      <pc:sldChg chg="modSp mod">
        <pc:chgData name="YINQIU XU" userId="868240f0-a450-4001-a531-df1ce18104af" providerId="ADAL" clId="{2B0EF405-2870-F844-B4EF-A41EA8FD9920}" dt="2020-12-01T04:42:04.147" v="20" actId="20577"/>
        <pc:sldMkLst>
          <pc:docMk/>
          <pc:sldMk cId="3817825182" sldId="261"/>
        </pc:sldMkLst>
        <pc:spChg chg="mod">
          <ac:chgData name="YINQIU XU" userId="868240f0-a450-4001-a531-df1ce18104af" providerId="ADAL" clId="{2B0EF405-2870-F844-B4EF-A41EA8FD9920}" dt="2020-12-01T04:42:04.147" v="20" actId="20577"/>
          <ac:spMkLst>
            <pc:docMk/>
            <pc:sldMk cId="3817825182" sldId="261"/>
            <ac:spMk id="25" creationId="{BFD93A8F-40B4-FF4A-B772-7B5843183DFF}"/>
          </ac:spMkLst>
        </pc:spChg>
      </pc:sldChg>
      <pc:sldChg chg="add setBg">
        <pc:chgData name="YINQIU XU" userId="868240f0-a450-4001-a531-df1ce18104af" providerId="ADAL" clId="{2B0EF405-2870-F844-B4EF-A41EA8FD9920}" dt="2020-12-02T15:28:40.251" v="1848"/>
        <pc:sldMkLst>
          <pc:docMk/>
          <pc:sldMk cId="1783358429" sldId="262"/>
        </pc:sldMkLst>
      </pc:sldChg>
      <pc:sldChg chg="addSp delSp modSp del mod ord setBg setClrOvrMap delDesignElem">
        <pc:chgData name="YINQIU XU" userId="868240f0-a450-4001-a531-df1ce18104af" providerId="ADAL" clId="{2B0EF405-2870-F844-B4EF-A41EA8FD9920}" dt="2020-12-02T12:48:08.875" v="1504" actId="2696"/>
        <pc:sldMkLst>
          <pc:docMk/>
          <pc:sldMk cId="3873102898" sldId="262"/>
        </pc:sldMkLst>
        <pc:spChg chg="mod">
          <ac:chgData name="YINQIU XU" userId="868240f0-a450-4001-a531-df1ce18104af" providerId="ADAL" clId="{2B0EF405-2870-F844-B4EF-A41EA8FD9920}" dt="2020-12-02T01:31:08.330" v="1253" actId="14100"/>
          <ac:spMkLst>
            <pc:docMk/>
            <pc:sldMk cId="3873102898" sldId="262"/>
            <ac:spMk id="2" creationId="{C547F32C-8933-F540-8C45-9A6C3BF22864}"/>
          </ac:spMkLst>
        </pc:spChg>
        <pc:spChg chg="add mod">
          <ac:chgData name="YINQIU XU" userId="868240f0-a450-4001-a531-df1ce18104af" providerId="ADAL" clId="{2B0EF405-2870-F844-B4EF-A41EA8FD9920}" dt="2020-12-02T01:30:56.421" v="1249" actId="1076"/>
          <ac:spMkLst>
            <pc:docMk/>
            <pc:sldMk cId="3873102898" sldId="262"/>
            <ac:spMk id="3" creationId="{8AAFE828-F390-6E40-8201-236A00D09CD2}"/>
          </ac:spMkLst>
        </pc:spChg>
        <pc:spChg chg="add mod">
          <ac:chgData name="YINQIU XU" userId="868240f0-a450-4001-a531-df1ce18104af" providerId="ADAL" clId="{2B0EF405-2870-F844-B4EF-A41EA8FD9920}" dt="2020-12-01T04:59:47.843" v="153" actId="20577"/>
          <ac:spMkLst>
            <pc:docMk/>
            <pc:sldMk cId="3873102898" sldId="262"/>
            <ac:spMk id="4" creationId="{9EAFF3CF-9F52-E645-8758-2CC94EEB4535}"/>
          </ac:spMkLst>
        </pc:spChg>
        <pc:spChg chg="add mod">
          <ac:chgData name="YINQIU XU" userId="868240f0-a450-4001-a531-df1ce18104af" providerId="ADAL" clId="{2B0EF405-2870-F844-B4EF-A41EA8FD9920}" dt="2020-12-01T17:13:50.122" v="542" actId="26606"/>
          <ac:spMkLst>
            <pc:docMk/>
            <pc:sldMk cId="3873102898" sldId="262"/>
            <ac:spMk id="6" creationId="{EBE6EF2B-81DF-BE45-AA91-269D5FB27070}"/>
          </ac:spMkLst>
        </pc:spChg>
        <pc:spChg chg="mod ord">
          <ac:chgData name="YINQIU XU" userId="868240f0-a450-4001-a531-df1ce18104af" providerId="ADAL" clId="{2B0EF405-2870-F844-B4EF-A41EA8FD9920}" dt="2020-12-02T01:31:05.871" v="1252" actId="1076"/>
          <ac:spMkLst>
            <pc:docMk/>
            <pc:sldMk cId="3873102898" sldId="262"/>
            <ac:spMk id="10" creationId="{D1A13FF1-3080-4619-931A-5706D1022445}"/>
          </ac:spMkLst>
        </pc:spChg>
        <pc:spChg chg="add del">
          <ac:chgData name="YINQIU XU" userId="868240f0-a450-4001-a531-df1ce18104af" providerId="ADAL" clId="{2B0EF405-2870-F844-B4EF-A41EA8FD9920}" dt="2020-12-01T17:10:43.216" v="441" actId="26606"/>
          <ac:spMkLst>
            <pc:docMk/>
            <pc:sldMk cId="3873102898" sldId="262"/>
            <ac:spMk id="12" creationId="{6EFADEDC-47BB-4F2C-AB69-715527B4D596}"/>
          </ac:spMkLst>
        </pc:spChg>
        <pc:spChg chg="add del">
          <ac:chgData name="YINQIU XU" userId="868240f0-a450-4001-a531-df1ce18104af" providerId="ADAL" clId="{2B0EF405-2870-F844-B4EF-A41EA8FD9920}" dt="2020-12-01T17:10:43.216" v="441" actId="26606"/>
          <ac:spMkLst>
            <pc:docMk/>
            <pc:sldMk cId="3873102898" sldId="262"/>
            <ac:spMk id="13" creationId="{CC97F718-8333-4ACB-AEE4-87F88BE1D410}"/>
          </ac:spMkLst>
        </pc:spChg>
        <pc:spChg chg="add del">
          <ac:chgData name="YINQIU XU" userId="868240f0-a450-4001-a531-df1ce18104af" providerId="ADAL" clId="{2B0EF405-2870-F844-B4EF-A41EA8FD9920}" dt="2020-12-01T17:10:46.816" v="449" actId="26606"/>
          <ac:spMkLst>
            <pc:docMk/>
            <pc:sldMk cId="3873102898" sldId="262"/>
            <ac:spMk id="14" creationId="{48C110B4-D26A-44C6-8576-236CA24E98C1}"/>
          </ac:spMkLst>
        </pc:spChg>
        <pc:spChg chg="add del">
          <ac:chgData name="YINQIU XU" userId="868240f0-a450-4001-a531-df1ce18104af" providerId="ADAL" clId="{2B0EF405-2870-F844-B4EF-A41EA8FD9920}" dt="2020-12-01T17:10:36.920" v="435" actId="26606"/>
          <ac:spMkLst>
            <pc:docMk/>
            <pc:sldMk cId="3873102898" sldId="262"/>
            <ac:spMk id="15" creationId="{8E2B8A2D-F46F-4DA5-8AFF-BC57461C281A}"/>
          </ac:spMkLst>
        </pc:spChg>
        <pc:spChg chg="add del">
          <ac:chgData name="YINQIU XU" userId="868240f0-a450-4001-a531-df1ce18104af" providerId="ADAL" clId="{2B0EF405-2870-F844-B4EF-A41EA8FD9920}" dt="2020-12-01T17:10:43.656" v="443" actId="26606"/>
          <ac:spMkLst>
            <pc:docMk/>
            <pc:sldMk cId="3873102898" sldId="262"/>
            <ac:spMk id="16" creationId="{6D7D7F0C-622D-4D84-A68D-C1AF54B6347B}"/>
          </ac:spMkLst>
        </pc:spChg>
        <pc:spChg chg="add del">
          <ac:chgData name="YINQIU XU" userId="868240f0-a450-4001-a531-df1ce18104af" providerId="ADAL" clId="{2B0EF405-2870-F844-B4EF-A41EA8FD9920}" dt="2020-12-01T17:10:36.920" v="435" actId="26606"/>
          <ac:spMkLst>
            <pc:docMk/>
            <pc:sldMk cId="3873102898" sldId="262"/>
            <ac:spMk id="17" creationId="{292BAD85-00E4-4D0A-993C-8372E78E1ADD}"/>
          </ac:spMkLst>
        </pc:spChg>
        <pc:spChg chg="add del">
          <ac:chgData name="YINQIU XU" userId="868240f0-a450-4001-a531-df1ce18104af" providerId="ADAL" clId="{2B0EF405-2870-F844-B4EF-A41EA8FD9920}" dt="2020-12-01T17:10:43.656" v="443" actId="26606"/>
          <ac:spMkLst>
            <pc:docMk/>
            <pc:sldMk cId="3873102898" sldId="262"/>
            <ac:spMk id="18" creationId="{02A2E7B6-CE50-4B96-A981-2A0250732818}"/>
          </ac:spMkLst>
        </pc:spChg>
        <pc:spChg chg="add del">
          <ac:chgData name="YINQIU XU" userId="868240f0-a450-4001-a531-df1ce18104af" providerId="ADAL" clId="{2B0EF405-2870-F844-B4EF-A41EA8FD9920}" dt="2020-12-01T17:10:40.698" v="437" actId="26606"/>
          <ac:spMkLst>
            <pc:docMk/>
            <pc:sldMk cId="3873102898" sldId="262"/>
            <ac:spMk id="19" creationId="{792979E5-1F93-4CE3-975E-3CAEC618BFB3}"/>
          </ac:spMkLst>
        </pc:spChg>
        <pc:spChg chg="add del">
          <ac:chgData name="YINQIU XU" userId="868240f0-a450-4001-a531-df1ce18104af" providerId="ADAL" clId="{2B0EF405-2870-F844-B4EF-A41EA8FD9920}" dt="2020-12-01T17:10:40.698" v="437" actId="26606"/>
          <ac:spMkLst>
            <pc:docMk/>
            <pc:sldMk cId="3873102898" sldId="262"/>
            <ac:spMk id="20" creationId="{48C110B4-D26A-44C6-8576-236CA24E98C1}"/>
          </ac:spMkLst>
        </pc:spChg>
        <pc:spChg chg="add del">
          <ac:chgData name="YINQIU XU" userId="868240f0-a450-4001-a531-df1ce18104af" providerId="ADAL" clId="{2B0EF405-2870-F844-B4EF-A41EA8FD9920}" dt="2020-12-01T17:10:40.698" v="437" actId="26606"/>
          <ac:spMkLst>
            <pc:docMk/>
            <pc:sldMk cId="3873102898" sldId="262"/>
            <ac:spMk id="21" creationId="{5BFD4DBB-3229-4DF6-A68A-CD91F8325879}"/>
          </ac:spMkLst>
        </pc:spChg>
        <pc:spChg chg="add del">
          <ac:chgData name="YINQIU XU" userId="868240f0-a450-4001-a531-df1ce18104af" providerId="ADAL" clId="{2B0EF405-2870-F844-B4EF-A41EA8FD9920}" dt="2020-12-01T17:10:44.559" v="445" actId="26606"/>
          <ac:spMkLst>
            <pc:docMk/>
            <pc:sldMk cId="3873102898" sldId="262"/>
            <ac:spMk id="22" creationId="{825E602A-53EB-4CB1-9633-3EC058740ACD}"/>
          </ac:spMkLst>
        </pc:spChg>
        <pc:spChg chg="add del">
          <ac:chgData name="YINQIU XU" userId="868240f0-a450-4001-a531-df1ce18104af" providerId="ADAL" clId="{2B0EF405-2870-F844-B4EF-A41EA8FD9920}" dt="2020-12-01T17:10:44.559" v="445" actId="26606"/>
          <ac:spMkLst>
            <pc:docMk/>
            <pc:sldMk cId="3873102898" sldId="262"/>
            <ac:spMk id="23" creationId="{E832F3F2-2294-4A8D-ABDC-234B853C7CF9}"/>
          </ac:spMkLst>
        </pc:spChg>
        <pc:spChg chg="add del">
          <ac:chgData name="YINQIU XU" userId="868240f0-a450-4001-a531-df1ce18104af" providerId="ADAL" clId="{2B0EF405-2870-F844-B4EF-A41EA8FD9920}" dt="2020-12-01T17:10:46.816" v="449" actId="26606"/>
          <ac:spMkLst>
            <pc:docMk/>
            <pc:sldMk cId="3873102898" sldId="262"/>
            <ac:spMk id="24" creationId="{5BFD4DBB-3229-4DF6-A68A-CD91F8325879}"/>
          </ac:spMkLst>
        </pc:spChg>
        <pc:spChg chg="add del">
          <ac:chgData name="YINQIU XU" userId="868240f0-a450-4001-a531-df1ce18104af" providerId="ADAL" clId="{2B0EF405-2870-F844-B4EF-A41EA8FD9920}" dt="2020-12-01T17:10:46.816" v="449" actId="26606"/>
          <ac:spMkLst>
            <pc:docMk/>
            <pc:sldMk cId="3873102898" sldId="262"/>
            <ac:spMk id="25" creationId="{792979E5-1F93-4CE3-975E-3CAEC618BFB3}"/>
          </ac:spMkLst>
        </pc:spChg>
        <pc:spChg chg="add del">
          <ac:chgData name="YINQIU XU" userId="868240f0-a450-4001-a531-df1ce18104af" providerId="ADAL" clId="{2B0EF405-2870-F844-B4EF-A41EA8FD9920}" dt="2020-12-01T17:10:47.194" v="453" actId="26606"/>
          <ac:spMkLst>
            <pc:docMk/>
            <pc:sldMk cId="3873102898" sldId="262"/>
            <ac:spMk id="26" creationId="{825E602A-53EB-4CB1-9633-3EC058740ACD}"/>
          </ac:spMkLst>
        </pc:spChg>
        <pc:spChg chg="add del">
          <ac:chgData name="YINQIU XU" userId="868240f0-a450-4001-a531-df1ce18104af" providerId="ADAL" clId="{2B0EF405-2870-F844-B4EF-A41EA8FD9920}" dt="2020-12-01T17:10:47.194" v="453" actId="26606"/>
          <ac:spMkLst>
            <pc:docMk/>
            <pc:sldMk cId="3873102898" sldId="262"/>
            <ac:spMk id="27" creationId="{E832F3F2-2294-4A8D-ABDC-234B853C7CF9}"/>
          </ac:spMkLst>
        </pc:spChg>
        <pc:spChg chg="add del">
          <ac:chgData name="YINQIU XU" userId="868240f0-a450-4001-a531-df1ce18104af" providerId="ADAL" clId="{2B0EF405-2870-F844-B4EF-A41EA8FD9920}" dt="2020-12-01T17:10:48.385" v="461" actId="26606"/>
          <ac:spMkLst>
            <pc:docMk/>
            <pc:sldMk cId="3873102898" sldId="262"/>
            <ac:spMk id="28" creationId="{48C110B4-D26A-44C6-8576-236CA24E98C1}"/>
          </ac:spMkLst>
        </pc:spChg>
        <pc:spChg chg="add del">
          <ac:chgData name="YINQIU XU" userId="868240f0-a450-4001-a531-df1ce18104af" providerId="ADAL" clId="{2B0EF405-2870-F844-B4EF-A41EA8FD9920}" dt="2020-12-01T17:10:47.349" v="455" actId="26606"/>
          <ac:spMkLst>
            <pc:docMk/>
            <pc:sldMk cId="3873102898" sldId="262"/>
            <ac:spMk id="29" creationId="{6D7D7F0C-622D-4D84-A68D-C1AF54B6347B}"/>
          </ac:spMkLst>
        </pc:spChg>
        <pc:spChg chg="add del">
          <ac:chgData name="YINQIU XU" userId="868240f0-a450-4001-a531-df1ce18104af" providerId="ADAL" clId="{2B0EF405-2870-F844-B4EF-A41EA8FD9920}" dt="2020-12-01T17:10:47.349" v="455" actId="26606"/>
          <ac:spMkLst>
            <pc:docMk/>
            <pc:sldMk cId="3873102898" sldId="262"/>
            <ac:spMk id="30" creationId="{02A2E7B6-CE50-4B96-A981-2A0250732818}"/>
          </ac:spMkLst>
        </pc:spChg>
        <pc:spChg chg="add del">
          <ac:chgData name="YINQIU XU" userId="868240f0-a450-4001-a531-df1ce18104af" providerId="ADAL" clId="{2B0EF405-2870-F844-B4EF-A41EA8FD9920}" dt="2020-12-01T17:10:48.385" v="461" actId="26606"/>
          <ac:spMkLst>
            <pc:docMk/>
            <pc:sldMk cId="3873102898" sldId="262"/>
            <ac:spMk id="31" creationId="{5BFD4DBB-3229-4DF6-A68A-CD91F8325879}"/>
          </ac:spMkLst>
        </pc:spChg>
        <pc:spChg chg="add del">
          <ac:chgData name="YINQIU XU" userId="868240f0-a450-4001-a531-df1ce18104af" providerId="ADAL" clId="{2B0EF405-2870-F844-B4EF-A41EA8FD9920}" dt="2020-12-01T17:10:47.526" v="457" actId="26606"/>
          <ac:spMkLst>
            <pc:docMk/>
            <pc:sldMk cId="3873102898" sldId="262"/>
            <ac:spMk id="32" creationId="{6EFADEDC-47BB-4F2C-AB69-715527B4D596}"/>
          </ac:spMkLst>
        </pc:spChg>
        <pc:spChg chg="add del">
          <ac:chgData name="YINQIU XU" userId="868240f0-a450-4001-a531-df1ce18104af" providerId="ADAL" clId="{2B0EF405-2870-F844-B4EF-A41EA8FD9920}" dt="2020-12-01T17:10:47.526" v="457" actId="26606"/>
          <ac:spMkLst>
            <pc:docMk/>
            <pc:sldMk cId="3873102898" sldId="262"/>
            <ac:spMk id="33" creationId="{CC97F718-8333-4ACB-AEE4-87F88BE1D410}"/>
          </ac:spMkLst>
        </pc:spChg>
        <pc:spChg chg="add del">
          <ac:chgData name="YINQIU XU" userId="868240f0-a450-4001-a531-df1ce18104af" providerId="ADAL" clId="{2B0EF405-2870-F844-B4EF-A41EA8FD9920}" dt="2020-12-01T17:10:48.385" v="461" actId="26606"/>
          <ac:spMkLst>
            <pc:docMk/>
            <pc:sldMk cId="3873102898" sldId="262"/>
            <ac:spMk id="34" creationId="{792979E5-1F93-4CE3-975E-3CAEC618BFB3}"/>
          </ac:spMkLst>
        </pc:spChg>
        <pc:spChg chg="add del">
          <ac:chgData name="YINQIU XU" userId="868240f0-a450-4001-a531-df1ce18104af" providerId="ADAL" clId="{2B0EF405-2870-F844-B4EF-A41EA8FD9920}" dt="2020-12-01T17:10:53.473" v="469" actId="26606"/>
          <ac:spMkLst>
            <pc:docMk/>
            <pc:sldMk cId="3873102898" sldId="262"/>
            <ac:spMk id="35" creationId="{6EFADEDC-47BB-4F2C-AB69-715527B4D596}"/>
          </ac:spMkLst>
        </pc:spChg>
        <pc:spChg chg="add del">
          <ac:chgData name="YINQIU XU" userId="868240f0-a450-4001-a531-df1ce18104af" providerId="ADAL" clId="{2B0EF405-2870-F844-B4EF-A41EA8FD9920}" dt="2020-12-01T17:10:49.543" v="463" actId="26606"/>
          <ac:spMkLst>
            <pc:docMk/>
            <pc:sldMk cId="3873102898" sldId="262"/>
            <ac:spMk id="36" creationId="{8E2B8A2D-F46F-4DA5-8AFF-BC57461C281A}"/>
          </ac:spMkLst>
        </pc:spChg>
        <pc:spChg chg="add del">
          <ac:chgData name="YINQIU XU" userId="868240f0-a450-4001-a531-df1ce18104af" providerId="ADAL" clId="{2B0EF405-2870-F844-B4EF-A41EA8FD9920}" dt="2020-12-01T17:10:49.543" v="463" actId="26606"/>
          <ac:spMkLst>
            <pc:docMk/>
            <pc:sldMk cId="3873102898" sldId="262"/>
            <ac:spMk id="37" creationId="{292BAD85-00E4-4D0A-993C-8372E78E1ADD}"/>
          </ac:spMkLst>
        </pc:spChg>
        <pc:spChg chg="add del">
          <ac:chgData name="YINQIU XU" userId="868240f0-a450-4001-a531-df1ce18104af" providerId="ADAL" clId="{2B0EF405-2870-F844-B4EF-A41EA8FD9920}" dt="2020-12-01T17:10:53.473" v="469" actId="26606"/>
          <ac:spMkLst>
            <pc:docMk/>
            <pc:sldMk cId="3873102898" sldId="262"/>
            <ac:spMk id="38" creationId="{CC97F718-8333-4ACB-AEE4-87F88BE1D410}"/>
          </ac:spMkLst>
        </pc:spChg>
        <pc:spChg chg="add del">
          <ac:chgData name="YINQIU XU" userId="868240f0-a450-4001-a531-df1ce18104af" providerId="ADAL" clId="{2B0EF405-2870-F844-B4EF-A41EA8FD9920}" dt="2020-12-01T17:10:52.890" v="465" actId="26606"/>
          <ac:spMkLst>
            <pc:docMk/>
            <pc:sldMk cId="3873102898" sldId="262"/>
            <ac:spMk id="39" creationId="{48C110B4-D26A-44C6-8576-236CA24E98C1}"/>
          </ac:spMkLst>
        </pc:spChg>
        <pc:spChg chg="add del">
          <ac:chgData name="YINQIU XU" userId="868240f0-a450-4001-a531-df1ce18104af" providerId="ADAL" clId="{2B0EF405-2870-F844-B4EF-A41EA8FD9920}" dt="2020-12-01T17:10:52.890" v="465" actId="26606"/>
          <ac:spMkLst>
            <pc:docMk/>
            <pc:sldMk cId="3873102898" sldId="262"/>
            <ac:spMk id="40" creationId="{5BFD4DBB-3229-4DF6-A68A-CD91F8325879}"/>
          </ac:spMkLst>
        </pc:spChg>
        <pc:spChg chg="add del">
          <ac:chgData name="YINQIU XU" userId="868240f0-a450-4001-a531-df1ce18104af" providerId="ADAL" clId="{2B0EF405-2870-F844-B4EF-A41EA8FD9920}" dt="2020-12-01T17:10:52.890" v="465" actId="26606"/>
          <ac:spMkLst>
            <pc:docMk/>
            <pc:sldMk cId="3873102898" sldId="262"/>
            <ac:spMk id="41" creationId="{792979E5-1F93-4CE3-975E-3CAEC618BFB3}"/>
          </ac:spMkLst>
        </pc:spChg>
        <pc:spChg chg="add del">
          <ac:chgData name="YINQIU XU" userId="868240f0-a450-4001-a531-df1ce18104af" providerId="ADAL" clId="{2B0EF405-2870-F844-B4EF-A41EA8FD9920}" dt="2020-12-01T17:10:53.624" v="471" actId="26606"/>
          <ac:spMkLst>
            <pc:docMk/>
            <pc:sldMk cId="3873102898" sldId="262"/>
            <ac:spMk id="42" creationId="{6D7D7F0C-622D-4D84-A68D-C1AF54B6347B}"/>
          </ac:spMkLst>
        </pc:spChg>
        <pc:spChg chg="add del">
          <ac:chgData name="YINQIU XU" userId="868240f0-a450-4001-a531-df1ce18104af" providerId="ADAL" clId="{2B0EF405-2870-F844-B4EF-A41EA8FD9920}" dt="2020-12-01T17:10:53.624" v="471" actId="26606"/>
          <ac:spMkLst>
            <pc:docMk/>
            <pc:sldMk cId="3873102898" sldId="262"/>
            <ac:spMk id="43" creationId="{02A2E7B6-CE50-4B96-A981-2A0250732818}"/>
          </ac:spMkLst>
        </pc:spChg>
        <pc:spChg chg="add del">
          <ac:chgData name="YINQIU XU" userId="868240f0-a450-4001-a531-df1ce18104af" providerId="ADAL" clId="{2B0EF405-2870-F844-B4EF-A41EA8FD9920}" dt="2020-12-01T17:11:02.751" v="479" actId="26606"/>
          <ac:spMkLst>
            <pc:docMk/>
            <pc:sldMk cId="3873102898" sldId="262"/>
            <ac:spMk id="44" creationId="{825E602A-53EB-4CB1-9633-3EC058740ACD}"/>
          </ac:spMkLst>
        </pc:spChg>
        <pc:spChg chg="add del">
          <ac:chgData name="YINQIU XU" userId="868240f0-a450-4001-a531-df1ce18104af" providerId="ADAL" clId="{2B0EF405-2870-F844-B4EF-A41EA8FD9920}" dt="2020-12-01T17:10:58.827" v="473" actId="26606"/>
          <ac:spMkLst>
            <pc:docMk/>
            <pc:sldMk cId="3873102898" sldId="262"/>
            <ac:spMk id="45" creationId="{825E602A-53EB-4CB1-9633-3EC058740ACD}"/>
          </ac:spMkLst>
        </pc:spChg>
        <pc:spChg chg="add del">
          <ac:chgData name="YINQIU XU" userId="868240f0-a450-4001-a531-df1ce18104af" providerId="ADAL" clId="{2B0EF405-2870-F844-B4EF-A41EA8FD9920}" dt="2020-12-01T17:10:58.827" v="473" actId="26606"/>
          <ac:spMkLst>
            <pc:docMk/>
            <pc:sldMk cId="3873102898" sldId="262"/>
            <ac:spMk id="46" creationId="{E832F3F2-2294-4A8D-ABDC-234B853C7CF9}"/>
          </ac:spMkLst>
        </pc:spChg>
        <pc:spChg chg="add del">
          <ac:chgData name="YINQIU XU" userId="868240f0-a450-4001-a531-df1ce18104af" providerId="ADAL" clId="{2B0EF405-2870-F844-B4EF-A41EA8FD9920}" dt="2020-12-01T17:11:02.751" v="479" actId="26606"/>
          <ac:spMkLst>
            <pc:docMk/>
            <pc:sldMk cId="3873102898" sldId="262"/>
            <ac:spMk id="47" creationId="{E832F3F2-2294-4A8D-ABDC-234B853C7CF9}"/>
          </ac:spMkLst>
        </pc:spChg>
        <pc:spChg chg="add del">
          <ac:chgData name="YINQIU XU" userId="868240f0-a450-4001-a531-df1ce18104af" providerId="ADAL" clId="{2B0EF405-2870-F844-B4EF-A41EA8FD9920}" dt="2020-12-01T17:10:59.773" v="475" actId="26606"/>
          <ac:spMkLst>
            <pc:docMk/>
            <pc:sldMk cId="3873102898" sldId="262"/>
            <ac:spMk id="48" creationId="{48C110B4-D26A-44C6-8576-236CA24E98C1}"/>
          </ac:spMkLst>
        </pc:spChg>
        <pc:spChg chg="add del">
          <ac:chgData name="YINQIU XU" userId="868240f0-a450-4001-a531-df1ce18104af" providerId="ADAL" clId="{2B0EF405-2870-F844-B4EF-A41EA8FD9920}" dt="2020-12-01T17:10:59.773" v="475" actId="26606"/>
          <ac:spMkLst>
            <pc:docMk/>
            <pc:sldMk cId="3873102898" sldId="262"/>
            <ac:spMk id="49" creationId="{5BFD4DBB-3229-4DF6-A68A-CD91F8325879}"/>
          </ac:spMkLst>
        </pc:spChg>
        <pc:spChg chg="add del">
          <ac:chgData name="YINQIU XU" userId="868240f0-a450-4001-a531-df1ce18104af" providerId="ADAL" clId="{2B0EF405-2870-F844-B4EF-A41EA8FD9920}" dt="2020-12-01T17:10:59.773" v="475" actId="26606"/>
          <ac:spMkLst>
            <pc:docMk/>
            <pc:sldMk cId="3873102898" sldId="262"/>
            <ac:spMk id="50" creationId="{792979E5-1F93-4CE3-975E-3CAEC618BFB3}"/>
          </ac:spMkLst>
        </pc:spChg>
        <pc:spChg chg="add del">
          <ac:chgData name="YINQIU XU" userId="868240f0-a450-4001-a531-df1ce18104af" providerId="ADAL" clId="{2B0EF405-2870-F844-B4EF-A41EA8FD9920}" dt="2020-12-01T17:11:03.035" v="481" actId="26606"/>
          <ac:spMkLst>
            <pc:docMk/>
            <pc:sldMk cId="3873102898" sldId="262"/>
            <ac:spMk id="51" creationId="{6D7D7F0C-622D-4D84-A68D-C1AF54B6347B}"/>
          </ac:spMkLst>
        </pc:spChg>
        <pc:spChg chg="add del">
          <ac:chgData name="YINQIU XU" userId="868240f0-a450-4001-a531-df1ce18104af" providerId="ADAL" clId="{2B0EF405-2870-F844-B4EF-A41EA8FD9920}" dt="2020-12-01T17:11:03.035" v="481" actId="26606"/>
          <ac:spMkLst>
            <pc:docMk/>
            <pc:sldMk cId="3873102898" sldId="262"/>
            <ac:spMk id="52" creationId="{02A2E7B6-CE50-4B96-A981-2A0250732818}"/>
          </ac:spMkLst>
        </pc:spChg>
        <pc:spChg chg="add del">
          <ac:chgData name="YINQIU XU" userId="868240f0-a450-4001-a531-df1ce18104af" providerId="ADAL" clId="{2B0EF405-2870-F844-B4EF-A41EA8FD9920}" dt="2020-12-01T17:11:04.947" v="487" actId="26606"/>
          <ac:spMkLst>
            <pc:docMk/>
            <pc:sldMk cId="3873102898" sldId="262"/>
            <ac:spMk id="53" creationId="{48C110B4-D26A-44C6-8576-236CA24E98C1}"/>
          </ac:spMkLst>
        </pc:spChg>
        <pc:spChg chg="add del">
          <ac:chgData name="YINQIU XU" userId="868240f0-a450-4001-a531-df1ce18104af" providerId="ADAL" clId="{2B0EF405-2870-F844-B4EF-A41EA8FD9920}" dt="2020-12-01T17:11:03.718" v="483" actId="26606"/>
          <ac:spMkLst>
            <pc:docMk/>
            <pc:sldMk cId="3873102898" sldId="262"/>
            <ac:spMk id="54" creationId="{6EFADEDC-47BB-4F2C-AB69-715527B4D596}"/>
          </ac:spMkLst>
        </pc:spChg>
        <pc:spChg chg="add del">
          <ac:chgData name="YINQIU XU" userId="868240f0-a450-4001-a531-df1ce18104af" providerId="ADAL" clId="{2B0EF405-2870-F844-B4EF-A41EA8FD9920}" dt="2020-12-01T17:11:03.718" v="483" actId="26606"/>
          <ac:spMkLst>
            <pc:docMk/>
            <pc:sldMk cId="3873102898" sldId="262"/>
            <ac:spMk id="55" creationId="{CC97F718-8333-4ACB-AEE4-87F88BE1D410}"/>
          </ac:spMkLst>
        </pc:spChg>
        <pc:spChg chg="add del">
          <ac:chgData name="YINQIU XU" userId="868240f0-a450-4001-a531-df1ce18104af" providerId="ADAL" clId="{2B0EF405-2870-F844-B4EF-A41EA8FD9920}" dt="2020-12-01T17:11:04.947" v="487" actId="26606"/>
          <ac:spMkLst>
            <pc:docMk/>
            <pc:sldMk cId="3873102898" sldId="262"/>
            <ac:spMk id="56" creationId="{5BFD4DBB-3229-4DF6-A68A-CD91F8325879}"/>
          </ac:spMkLst>
        </pc:spChg>
        <pc:spChg chg="add del">
          <ac:chgData name="YINQIU XU" userId="868240f0-a450-4001-a531-df1ce18104af" providerId="ADAL" clId="{2B0EF405-2870-F844-B4EF-A41EA8FD9920}" dt="2020-12-01T17:11:04.947" v="487" actId="26606"/>
          <ac:spMkLst>
            <pc:docMk/>
            <pc:sldMk cId="3873102898" sldId="262"/>
            <ac:spMk id="57" creationId="{792979E5-1F93-4CE3-975E-3CAEC618BFB3}"/>
          </ac:spMkLst>
        </pc:spChg>
        <pc:spChg chg="add del">
          <ac:chgData name="YINQIU XU" userId="868240f0-a450-4001-a531-df1ce18104af" providerId="ADAL" clId="{2B0EF405-2870-F844-B4EF-A41EA8FD9920}" dt="2020-12-01T17:11:07.227" v="495" actId="26606"/>
          <ac:spMkLst>
            <pc:docMk/>
            <pc:sldMk cId="3873102898" sldId="262"/>
            <ac:spMk id="58" creationId="{6EFADEDC-47BB-4F2C-AB69-715527B4D596}"/>
          </ac:spMkLst>
        </pc:spChg>
        <pc:spChg chg="add del">
          <ac:chgData name="YINQIU XU" userId="868240f0-a450-4001-a531-df1ce18104af" providerId="ADAL" clId="{2B0EF405-2870-F844-B4EF-A41EA8FD9920}" dt="2020-12-01T17:11:06.717" v="489" actId="26606"/>
          <ac:spMkLst>
            <pc:docMk/>
            <pc:sldMk cId="3873102898" sldId="262"/>
            <ac:spMk id="59" creationId="{8E2B8A2D-F46F-4DA5-8AFF-BC57461C281A}"/>
          </ac:spMkLst>
        </pc:spChg>
        <pc:spChg chg="add del">
          <ac:chgData name="YINQIU XU" userId="868240f0-a450-4001-a531-df1ce18104af" providerId="ADAL" clId="{2B0EF405-2870-F844-B4EF-A41EA8FD9920}" dt="2020-12-01T17:11:06.717" v="489" actId="26606"/>
          <ac:spMkLst>
            <pc:docMk/>
            <pc:sldMk cId="3873102898" sldId="262"/>
            <ac:spMk id="60" creationId="{292BAD85-00E4-4D0A-993C-8372E78E1ADD}"/>
          </ac:spMkLst>
        </pc:spChg>
        <pc:spChg chg="add del">
          <ac:chgData name="YINQIU XU" userId="868240f0-a450-4001-a531-df1ce18104af" providerId="ADAL" clId="{2B0EF405-2870-F844-B4EF-A41EA8FD9920}" dt="2020-12-01T17:11:07.227" v="495" actId="26606"/>
          <ac:spMkLst>
            <pc:docMk/>
            <pc:sldMk cId="3873102898" sldId="262"/>
            <ac:spMk id="61" creationId="{CC97F718-8333-4ACB-AEE4-87F88BE1D410}"/>
          </ac:spMkLst>
        </pc:spChg>
        <pc:spChg chg="add del">
          <ac:chgData name="YINQIU XU" userId="868240f0-a450-4001-a531-df1ce18104af" providerId="ADAL" clId="{2B0EF405-2870-F844-B4EF-A41EA8FD9920}" dt="2020-12-01T17:11:06.890" v="491" actId="26606"/>
          <ac:spMkLst>
            <pc:docMk/>
            <pc:sldMk cId="3873102898" sldId="262"/>
            <ac:spMk id="62" creationId="{48C110B4-D26A-44C6-8576-236CA24E98C1}"/>
          </ac:spMkLst>
        </pc:spChg>
        <pc:spChg chg="add del">
          <ac:chgData name="YINQIU XU" userId="868240f0-a450-4001-a531-df1ce18104af" providerId="ADAL" clId="{2B0EF405-2870-F844-B4EF-A41EA8FD9920}" dt="2020-12-01T17:11:06.890" v="491" actId="26606"/>
          <ac:spMkLst>
            <pc:docMk/>
            <pc:sldMk cId="3873102898" sldId="262"/>
            <ac:spMk id="63" creationId="{5BFD4DBB-3229-4DF6-A68A-CD91F8325879}"/>
          </ac:spMkLst>
        </pc:spChg>
        <pc:spChg chg="add del">
          <ac:chgData name="YINQIU XU" userId="868240f0-a450-4001-a531-df1ce18104af" providerId="ADAL" clId="{2B0EF405-2870-F844-B4EF-A41EA8FD9920}" dt="2020-12-01T17:11:06.890" v="491" actId="26606"/>
          <ac:spMkLst>
            <pc:docMk/>
            <pc:sldMk cId="3873102898" sldId="262"/>
            <ac:spMk id="64" creationId="{792979E5-1F93-4CE3-975E-3CAEC618BFB3}"/>
          </ac:spMkLst>
        </pc:spChg>
        <pc:spChg chg="add del">
          <ac:chgData name="YINQIU XU" userId="868240f0-a450-4001-a531-df1ce18104af" providerId="ADAL" clId="{2B0EF405-2870-F844-B4EF-A41EA8FD9920}" dt="2020-12-01T17:11:07.415" v="497" actId="26606"/>
          <ac:spMkLst>
            <pc:docMk/>
            <pc:sldMk cId="3873102898" sldId="262"/>
            <ac:spMk id="65" creationId="{6D7D7F0C-622D-4D84-A68D-C1AF54B6347B}"/>
          </ac:spMkLst>
        </pc:spChg>
        <pc:spChg chg="add del">
          <ac:chgData name="YINQIU XU" userId="868240f0-a450-4001-a531-df1ce18104af" providerId="ADAL" clId="{2B0EF405-2870-F844-B4EF-A41EA8FD9920}" dt="2020-12-01T17:11:07.415" v="497" actId="26606"/>
          <ac:spMkLst>
            <pc:docMk/>
            <pc:sldMk cId="3873102898" sldId="262"/>
            <ac:spMk id="66" creationId="{02A2E7B6-CE50-4B96-A981-2A0250732818}"/>
          </ac:spMkLst>
        </pc:spChg>
        <pc:spChg chg="add del">
          <ac:chgData name="YINQIU XU" userId="868240f0-a450-4001-a531-df1ce18104af" providerId="ADAL" clId="{2B0EF405-2870-F844-B4EF-A41EA8FD9920}" dt="2020-12-01T17:11:09.637" v="503" actId="26606"/>
          <ac:spMkLst>
            <pc:docMk/>
            <pc:sldMk cId="3873102898" sldId="262"/>
            <ac:spMk id="67" creationId="{48C110B4-D26A-44C6-8576-236CA24E98C1}"/>
          </ac:spMkLst>
        </pc:spChg>
        <pc:spChg chg="add del">
          <ac:chgData name="YINQIU XU" userId="868240f0-a450-4001-a531-df1ce18104af" providerId="ADAL" clId="{2B0EF405-2870-F844-B4EF-A41EA8FD9920}" dt="2020-12-01T17:11:07.719" v="499" actId="26606"/>
          <ac:spMkLst>
            <pc:docMk/>
            <pc:sldMk cId="3873102898" sldId="262"/>
            <ac:spMk id="68" creationId="{825E602A-53EB-4CB1-9633-3EC058740ACD}"/>
          </ac:spMkLst>
        </pc:spChg>
        <pc:spChg chg="add del">
          <ac:chgData name="YINQIU XU" userId="868240f0-a450-4001-a531-df1ce18104af" providerId="ADAL" clId="{2B0EF405-2870-F844-B4EF-A41EA8FD9920}" dt="2020-12-01T17:11:07.719" v="499" actId="26606"/>
          <ac:spMkLst>
            <pc:docMk/>
            <pc:sldMk cId="3873102898" sldId="262"/>
            <ac:spMk id="69" creationId="{E832F3F2-2294-4A8D-ABDC-234B853C7CF9}"/>
          </ac:spMkLst>
        </pc:spChg>
        <pc:spChg chg="add del">
          <ac:chgData name="YINQIU XU" userId="868240f0-a450-4001-a531-df1ce18104af" providerId="ADAL" clId="{2B0EF405-2870-F844-B4EF-A41EA8FD9920}" dt="2020-12-01T17:11:09.637" v="503" actId="26606"/>
          <ac:spMkLst>
            <pc:docMk/>
            <pc:sldMk cId="3873102898" sldId="262"/>
            <ac:spMk id="70" creationId="{5BFD4DBB-3229-4DF6-A68A-CD91F8325879}"/>
          </ac:spMkLst>
        </pc:spChg>
        <pc:spChg chg="add del">
          <ac:chgData name="YINQIU XU" userId="868240f0-a450-4001-a531-df1ce18104af" providerId="ADAL" clId="{2B0EF405-2870-F844-B4EF-A41EA8FD9920}" dt="2020-12-01T17:11:09.637" v="503" actId="26606"/>
          <ac:spMkLst>
            <pc:docMk/>
            <pc:sldMk cId="3873102898" sldId="262"/>
            <ac:spMk id="71" creationId="{792979E5-1F93-4CE3-975E-3CAEC618BFB3}"/>
          </ac:spMkLst>
        </pc:spChg>
        <pc:spChg chg="add del">
          <ac:chgData name="YINQIU XU" userId="868240f0-a450-4001-a531-df1ce18104af" providerId="ADAL" clId="{2B0EF405-2870-F844-B4EF-A41EA8FD9920}" dt="2020-12-01T17:11:11.390" v="507" actId="26606"/>
          <ac:spMkLst>
            <pc:docMk/>
            <pc:sldMk cId="3873102898" sldId="262"/>
            <ac:spMk id="72" creationId="{825E602A-53EB-4CB1-9633-3EC058740ACD}"/>
          </ac:spMkLst>
        </pc:spChg>
        <pc:spChg chg="add del">
          <ac:chgData name="YINQIU XU" userId="868240f0-a450-4001-a531-df1ce18104af" providerId="ADAL" clId="{2B0EF405-2870-F844-B4EF-A41EA8FD9920}" dt="2020-12-01T17:11:11.390" v="507" actId="26606"/>
          <ac:spMkLst>
            <pc:docMk/>
            <pc:sldMk cId="3873102898" sldId="262"/>
            <ac:spMk id="73" creationId="{E832F3F2-2294-4A8D-ABDC-234B853C7CF9}"/>
          </ac:spMkLst>
        </pc:spChg>
        <pc:spChg chg="add del">
          <ac:chgData name="YINQIU XU" userId="868240f0-a450-4001-a531-df1ce18104af" providerId="ADAL" clId="{2B0EF405-2870-F844-B4EF-A41EA8FD9920}" dt="2020-12-01T17:13:19.998" v="515" actId="26606"/>
          <ac:spMkLst>
            <pc:docMk/>
            <pc:sldMk cId="3873102898" sldId="262"/>
            <ac:spMk id="74" creationId="{48C110B4-D26A-44C6-8576-236CA24E98C1}"/>
          </ac:spMkLst>
        </pc:spChg>
        <pc:spChg chg="add del">
          <ac:chgData name="YINQIU XU" userId="868240f0-a450-4001-a531-df1ce18104af" providerId="ADAL" clId="{2B0EF405-2870-F844-B4EF-A41EA8FD9920}" dt="2020-12-01T17:11:12.159" v="509" actId="26606"/>
          <ac:spMkLst>
            <pc:docMk/>
            <pc:sldMk cId="3873102898" sldId="262"/>
            <ac:spMk id="75" creationId="{6D7D7F0C-622D-4D84-A68D-C1AF54B6347B}"/>
          </ac:spMkLst>
        </pc:spChg>
        <pc:spChg chg="add del">
          <ac:chgData name="YINQIU XU" userId="868240f0-a450-4001-a531-df1ce18104af" providerId="ADAL" clId="{2B0EF405-2870-F844-B4EF-A41EA8FD9920}" dt="2020-12-01T17:11:12.159" v="509" actId="26606"/>
          <ac:spMkLst>
            <pc:docMk/>
            <pc:sldMk cId="3873102898" sldId="262"/>
            <ac:spMk id="76" creationId="{02A2E7B6-CE50-4B96-A981-2A0250732818}"/>
          </ac:spMkLst>
        </pc:spChg>
        <pc:spChg chg="add del">
          <ac:chgData name="YINQIU XU" userId="868240f0-a450-4001-a531-df1ce18104af" providerId="ADAL" clId="{2B0EF405-2870-F844-B4EF-A41EA8FD9920}" dt="2020-12-01T17:13:19.998" v="515" actId="26606"/>
          <ac:spMkLst>
            <pc:docMk/>
            <pc:sldMk cId="3873102898" sldId="262"/>
            <ac:spMk id="77" creationId="{5BFD4DBB-3229-4DF6-A68A-CD91F8325879}"/>
          </ac:spMkLst>
        </pc:spChg>
        <pc:spChg chg="add del">
          <ac:chgData name="YINQIU XU" userId="868240f0-a450-4001-a531-df1ce18104af" providerId="ADAL" clId="{2B0EF405-2870-F844-B4EF-A41EA8FD9920}" dt="2020-12-01T17:11:13.588" v="511" actId="26606"/>
          <ac:spMkLst>
            <pc:docMk/>
            <pc:sldMk cId="3873102898" sldId="262"/>
            <ac:spMk id="78" creationId="{6EFADEDC-47BB-4F2C-AB69-715527B4D596}"/>
          </ac:spMkLst>
        </pc:spChg>
        <pc:spChg chg="add del">
          <ac:chgData name="YINQIU XU" userId="868240f0-a450-4001-a531-df1ce18104af" providerId="ADAL" clId="{2B0EF405-2870-F844-B4EF-A41EA8FD9920}" dt="2020-12-01T17:11:13.588" v="511" actId="26606"/>
          <ac:spMkLst>
            <pc:docMk/>
            <pc:sldMk cId="3873102898" sldId="262"/>
            <ac:spMk id="79" creationId="{CC97F718-8333-4ACB-AEE4-87F88BE1D410}"/>
          </ac:spMkLst>
        </pc:spChg>
        <pc:spChg chg="add del">
          <ac:chgData name="YINQIU XU" userId="868240f0-a450-4001-a531-df1ce18104af" providerId="ADAL" clId="{2B0EF405-2870-F844-B4EF-A41EA8FD9920}" dt="2020-12-01T17:13:19.998" v="515" actId="26606"/>
          <ac:spMkLst>
            <pc:docMk/>
            <pc:sldMk cId="3873102898" sldId="262"/>
            <ac:spMk id="80" creationId="{792979E5-1F93-4CE3-975E-3CAEC618BFB3}"/>
          </ac:spMkLst>
        </pc:spChg>
        <pc:spChg chg="add del">
          <ac:chgData name="YINQIU XU" userId="868240f0-a450-4001-a531-df1ce18104af" providerId="ADAL" clId="{2B0EF405-2870-F844-B4EF-A41EA8FD9920}" dt="2020-12-01T17:13:34.778" v="519" actId="26606"/>
          <ac:spMkLst>
            <pc:docMk/>
            <pc:sldMk cId="3873102898" sldId="262"/>
            <ac:spMk id="81" creationId="{48C110B4-D26A-44C6-8576-236CA24E98C1}"/>
          </ac:spMkLst>
        </pc:spChg>
        <pc:spChg chg="add del">
          <ac:chgData name="YINQIU XU" userId="868240f0-a450-4001-a531-df1ce18104af" providerId="ADAL" clId="{2B0EF405-2870-F844-B4EF-A41EA8FD9920}" dt="2020-12-01T17:13:34.778" v="519" actId="26606"/>
          <ac:spMkLst>
            <pc:docMk/>
            <pc:sldMk cId="3873102898" sldId="262"/>
            <ac:spMk id="82" creationId="{5BFD4DBB-3229-4DF6-A68A-CD91F8325879}"/>
          </ac:spMkLst>
        </pc:spChg>
        <pc:spChg chg="add del">
          <ac:chgData name="YINQIU XU" userId="868240f0-a450-4001-a531-df1ce18104af" providerId="ADAL" clId="{2B0EF405-2870-F844-B4EF-A41EA8FD9920}" dt="2020-12-01T17:13:34.778" v="519" actId="26606"/>
          <ac:spMkLst>
            <pc:docMk/>
            <pc:sldMk cId="3873102898" sldId="262"/>
            <ac:spMk id="83" creationId="{792979E5-1F93-4CE3-975E-3CAEC618BFB3}"/>
          </ac:spMkLst>
        </pc:spChg>
        <pc:spChg chg="add del">
          <ac:chgData name="YINQIU XU" userId="868240f0-a450-4001-a531-df1ce18104af" providerId="ADAL" clId="{2B0EF405-2870-F844-B4EF-A41EA8FD9920}" dt="2020-12-01T17:13:37.806" v="527" actId="26606"/>
          <ac:spMkLst>
            <pc:docMk/>
            <pc:sldMk cId="3873102898" sldId="262"/>
            <ac:spMk id="84" creationId="{6EFADEDC-47BB-4F2C-AB69-715527B4D596}"/>
          </ac:spMkLst>
        </pc:spChg>
        <pc:spChg chg="add del">
          <ac:chgData name="YINQIU XU" userId="868240f0-a450-4001-a531-df1ce18104af" providerId="ADAL" clId="{2B0EF405-2870-F844-B4EF-A41EA8FD9920}" dt="2020-12-01T17:13:35.580" v="521" actId="26606"/>
          <ac:spMkLst>
            <pc:docMk/>
            <pc:sldMk cId="3873102898" sldId="262"/>
            <ac:spMk id="85" creationId="{8E2B8A2D-F46F-4DA5-8AFF-BC57461C281A}"/>
          </ac:spMkLst>
        </pc:spChg>
        <pc:spChg chg="add del">
          <ac:chgData name="YINQIU XU" userId="868240f0-a450-4001-a531-df1ce18104af" providerId="ADAL" clId="{2B0EF405-2870-F844-B4EF-A41EA8FD9920}" dt="2020-12-01T17:13:35.580" v="521" actId="26606"/>
          <ac:spMkLst>
            <pc:docMk/>
            <pc:sldMk cId="3873102898" sldId="262"/>
            <ac:spMk id="86" creationId="{292BAD85-00E4-4D0A-993C-8372E78E1ADD}"/>
          </ac:spMkLst>
        </pc:spChg>
        <pc:spChg chg="add del">
          <ac:chgData name="YINQIU XU" userId="868240f0-a450-4001-a531-df1ce18104af" providerId="ADAL" clId="{2B0EF405-2870-F844-B4EF-A41EA8FD9920}" dt="2020-12-01T17:13:37.806" v="527" actId="26606"/>
          <ac:spMkLst>
            <pc:docMk/>
            <pc:sldMk cId="3873102898" sldId="262"/>
            <ac:spMk id="87" creationId="{CC97F718-8333-4ACB-AEE4-87F88BE1D410}"/>
          </ac:spMkLst>
        </pc:spChg>
        <pc:spChg chg="add del">
          <ac:chgData name="YINQIU XU" userId="868240f0-a450-4001-a531-df1ce18104af" providerId="ADAL" clId="{2B0EF405-2870-F844-B4EF-A41EA8FD9920}" dt="2020-12-01T17:13:36.157" v="523" actId="26606"/>
          <ac:spMkLst>
            <pc:docMk/>
            <pc:sldMk cId="3873102898" sldId="262"/>
            <ac:spMk id="88" creationId="{48C110B4-D26A-44C6-8576-236CA24E98C1}"/>
          </ac:spMkLst>
        </pc:spChg>
        <pc:spChg chg="add del">
          <ac:chgData name="YINQIU XU" userId="868240f0-a450-4001-a531-df1ce18104af" providerId="ADAL" clId="{2B0EF405-2870-F844-B4EF-A41EA8FD9920}" dt="2020-12-01T17:13:36.157" v="523" actId="26606"/>
          <ac:spMkLst>
            <pc:docMk/>
            <pc:sldMk cId="3873102898" sldId="262"/>
            <ac:spMk id="89" creationId="{5BFD4DBB-3229-4DF6-A68A-CD91F8325879}"/>
          </ac:spMkLst>
        </pc:spChg>
        <pc:spChg chg="add del">
          <ac:chgData name="YINQIU XU" userId="868240f0-a450-4001-a531-df1ce18104af" providerId="ADAL" clId="{2B0EF405-2870-F844-B4EF-A41EA8FD9920}" dt="2020-12-01T17:13:36.157" v="523" actId="26606"/>
          <ac:spMkLst>
            <pc:docMk/>
            <pc:sldMk cId="3873102898" sldId="262"/>
            <ac:spMk id="90" creationId="{792979E5-1F93-4CE3-975E-3CAEC618BFB3}"/>
          </ac:spMkLst>
        </pc:spChg>
        <pc:spChg chg="add del">
          <ac:chgData name="YINQIU XU" userId="868240f0-a450-4001-a531-df1ce18104af" providerId="ADAL" clId="{2B0EF405-2870-F844-B4EF-A41EA8FD9920}" dt="2020-12-01T17:13:38.720" v="529" actId="26606"/>
          <ac:spMkLst>
            <pc:docMk/>
            <pc:sldMk cId="3873102898" sldId="262"/>
            <ac:spMk id="91" creationId="{6D7D7F0C-622D-4D84-A68D-C1AF54B6347B}"/>
          </ac:spMkLst>
        </pc:spChg>
        <pc:spChg chg="add del">
          <ac:chgData name="YINQIU XU" userId="868240f0-a450-4001-a531-df1ce18104af" providerId="ADAL" clId="{2B0EF405-2870-F844-B4EF-A41EA8FD9920}" dt="2020-12-01T17:13:38.720" v="529" actId="26606"/>
          <ac:spMkLst>
            <pc:docMk/>
            <pc:sldMk cId="3873102898" sldId="262"/>
            <ac:spMk id="92" creationId="{02A2E7B6-CE50-4B96-A981-2A0250732818}"/>
          </ac:spMkLst>
        </pc:spChg>
        <pc:spChg chg="add del">
          <ac:chgData name="YINQIU XU" userId="868240f0-a450-4001-a531-df1ce18104af" providerId="ADAL" clId="{2B0EF405-2870-F844-B4EF-A41EA8FD9920}" dt="2020-12-01T17:13:47.680" v="539" actId="26606"/>
          <ac:spMkLst>
            <pc:docMk/>
            <pc:sldMk cId="3873102898" sldId="262"/>
            <ac:spMk id="93" creationId="{48C110B4-D26A-44C6-8576-236CA24E98C1}"/>
          </ac:spMkLst>
        </pc:spChg>
        <pc:spChg chg="add del">
          <ac:chgData name="YINQIU XU" userId="868240f0-a450-4001-a531-df1ce18104af" providerId="ADAL" clId="{2B0EF405-2870-F844-B4EF-A41EA8FD9920}" dt="2020-12-01T17:13:39.495" v="531" actId="26606"/>
          <ac:spMkLst>
            <pc:docMk/>
            <pc:sldMk cId="3873102898" sldId="262"/>
            <ac:spMk id="94" creationId="{825E602A-53EB-4CB1-9633-3EC058740ACD}"/>
          </ac:spMkLst>
        </pc:spChg>
        <pc:spChg chg="add del">
          <ac:chgData name="YINQIU XU" userId="868240f0-a450-4001-a531-df1ce18104af" providerId="ADAL" clId="{2B0EF405-2870-F844-B4EF-A41EA8FD9920}" dt="2020-12-01T17:13:39.495" v="531" actId="26606"/>
          <ac:spMkLst>
            <pc:docMk/>
            <pc:sldMk cId="3873102898" sldId="262"/>
            <ac:spMk id="95" creationId="{E832F3F2-2294-4A8D-ABDC-234B853C7CF9}"/>
          </ac:spMkLst>
        </pc:spChg>
        <pc:spChg chg="add del">
          <ac:chgData name="YINQIU XU" userId="868240f0-a450-4001-a531-df1ce18104af" providerId="ADAL" clId="{2B0EF405-2870-F844-B4EF-A41EA8FD9920}" dt="2020-12-01T17:13:47.680" v="539" actId="26606"/>
          <ac:spMkLst>
            <pc:docMk/>
            <pc:sldMk cId="3873102898" sldId="262"/>
            <ac:spMk id="96" creationId="{5BFD4DBB-3229-4DF6-A68A-CD91F8325879}"/>
          </ac:spMkLst>
        </pc:spChg>
        <pc:spChg chg="add del">
          <ac:chgData name="YINQIU XU" userId="868240f0-a450-4001-a531-df1ce18104af" providerId="ADAL" clId="{2B0EF405-2870-F844-B4EF-A41EA8FD9920}" dt="2020-12-01T17:13:39.692" v="533" actId="26606"/>
          <ac:spMkLst>
            <pc:docMk/>
            <pc:sldMk cId="3873102898" sldId="262"/>
            <ac:spMk id="97" creationId="{6D7D7F0C-622D-4D84-A68D-C1AF54B6347B}"/>
          </ac:spMkLst>
        </pc:spChg>
        <pc:spChg chg="add del">
          <ac:chgData name="YINQIU XU" userId="868240f0-a450-4001-a531-df1ce18104af" providerId="ADAL" clId="{2B0EF405-2870-F844-B4EF-A41EA8FD9920}" dt="2020-12-01T17:13:39.692" v="533" actId="26606"/>
          <ac:spMkLst>
            <pc:docMk/>
            <pc:sldMk cId="3873102898" sldId="262"/>
            <ac:spMk id="98" creationId="{02A2E7B6-CE50-4B96-A981-2A0250732818}"/>
          </ac:spMkLst>
        </pc:spChg>
        <pc:spChg chg="add del">
          <ac:chgData name="YINQIU XU" userId="868240f0-a450-4001-a531-df1ce18104af" providerId="ADAL" clId="{2B0EF405-2870-F844-B4EF-A41EA8FD9920}" dt="2020-12-01T17:13:47.680" v="539" actId="26606"/>
          <ac:spMkLst>
            <pc:docMk/>
            <pc:sldMk cId="3873102898" sldId="262"/>
            <ac:spMk id="99" creationId="{792979E5-1F93-4CE3-975E-3CAEC618BFB3}"/>
          </ac:spMkLst>
        </pc:spChg>
        <pc:spChg chg="add del">
          <ac:chgData name="YINQIU XU" userId="868240f0-a450-4001-a531-df1ce18104af" providerId="ADAL" clId="{2B0EF405-2870-F844-B4EF-A41EA8FD9920}" dt="2020-12-01T17:13:44.287" v="535" actId="26606"/>
          <ac:spMkLst>
            <pc:docMk/>
            <pc:sldMk cId="3873102898" sldId="262"/>
            <ac:spMk id="100" creationId="{6EFADEDC-47BB-4F2C-AB69-715527B4D596}"/>
          </ac:spMkLst>
        </pc:spChg>
        <pc:spChg chg="add del">
          <ac:chgData name="YINQIU XU" userId="868240f0-a450-4001-a531-df1ce18104af" providerId="ADAL" clId="{2B0EF405-2870-F844-B4EF-A41EA8FD9920}" dt="2020-12-01T17:13:44.287" v="535" actId="26606"/>
          <ac:spMkLst>
            <pc:docMk/>
            <pc:sldMk cId="3873102898" sldId="262"/>
            <ac:spMk id="101" creationId="{CC97F718-8333-4ACB-AEE4-87F88BE1D410}"/>
          </ac:spMkLst>
        </pc:spChg>
        <pc:spChg chg="add del">
          <ac:chgData name="YINQIU XU" userId="868240f0-a450-4001-a531-df1ce18104af" providerId="ADAL" clId="{2B0EF405-2870-F844-B4EF-A41EA8FD9920}" dt="2020-12-01T17:13:50.104" v="541" actId="26606"/>
          <ac:spMkLst>
            <pc:docMk/>
            <pc:sldMk cId="3873102898" sldId="262"/>
            <ac:spMk id="102" creationId="{8E2B8A2D-F46F-4DA5-8AFF-BC57461C281A}"/>
          </ac:spMkLst>
        </pc:spChg>
        <pc:spChg chg="add del">
          <ac:chgData name="YINQIU XU" userId="868240f0-a450-4001-a531-df1ce18104af" providerId="ADAL" clId="{2B0EF405-2870-F844-B4EF-A41EA8FD9920}" dt="2020-12-01T17:13:50.104" v="541" actId="26606"/>
          <ac:spMkLst>
            <pc:docMk/>
            <pc:sldMk cId="3873102898" sldId="262"/>
            <ac:spMk id="103" creationId="{292BAD85-00E4-4D0A-993C-8372E78E1ADD}"/>
          </ac:spMkLst>
        </pc:spChg>
        <pc:spChg chg="add del">
          <ac:chgData name="YINQIU XU" userId="868240f0-a450-4001-a531-df1ce18104af" providerId="ADAL" clId="{2B0EF405-2870-F844-B4EF-A41EA8FD9920}" dt="2020-12-01T17:17:15.733" v="778"/>
          <ac:spMkLst>
            <pc:docMk/>
            <pc:sldMk cId="3873102898" sldId="262"/>
            <ac:spMk id="105" creationId="{48C110B4-D26A-44C6-8576-236CA24E98C1}"/>
          </ac:spMkLst>
        </pc:spChg>
        <pc:spChg chg="add del">
          <ac:chgData name="YINQIU XU" userId="868240f0-a450-4001-a531-df1ce18104af" providerId="ADAL" clId="{2B0EF405-2870-F844-B4EF-A41EA8FD9920}" dt="2020-12-01T17:17:15.733" v="778"/>
          <ac:spMkLst>
            <pc:docMk/>
            <pc:sldMk cId="3873102898" sldId="262"/>
            <ac:spMk id="106" creationId="{5BFD4DBB-3229-4DF6-A68A-CD91F8325879}"/>
          </ac:spMkLst>
        </pc:spChg>
        <pc:spChg chg="add del">
          <ac:chgData name="YINQIU XU" userId="868240f0-a450-4001-a531-df1ce18104af" providerId="ADAL" clId="{2B0EF405-2870-F844-B4EF-A41EA8FD9920}" dt="2020-12-01T17:17:15.733" v="778"/>
          <ac:spMkLst>
            <pc:docMk/>
            <pc:sldMk cId="3873102898" sldId="262"/>
            <ac:spMk id="107" creationId="{792979E5-1F93-4CE3-975E-3CAEC618BFB3}"/>
          </ac:spMkLst>
        </pc:spChg>
        <pc:picChg chg="mod ord">
          <ac:chgData name="YINQIU XU" userId="868240f0-a450-4001-a531-df1ce18104af" providerId="ADAL" clId="{2B0EF405-2870-F844-B4EF-A41EA8FD9920}" dt="2020-12-02T01:30:46.771" v="1248" actId="1036"/>
          <ac:picMkLst>
            <pc:docMk/>
            <pc:sldMk cId="3873102898" sldId="262"/>
            <ac:picMk id="5" creationId="{97A77076-4A02-0742-ACD1-AF75C50D18C4}"/>
          </ac:picMkLst>
        </pc:picChg>
        <pc:picChg chg="mod">
          <ac:chgData name="YINQIU XU" userId="868240f0-a450-4001-a531-df1ce18104af" providerId="ADAL" clId="{2B0EF405-2870-F844-B4EF-A41EA8FD9920}" dt="2020-12-02T01:30:46.771" v="1248" actId="1036"/>
          <ac:picMkLst>
            <pc:docMk/>
            <pc:sldMk cId="3873102898" sldId="262"/>
            <ac:picMk id="7" creationId="{FC3C44A9-6D3A-F04B-812F-060347C3070C}"/>
          </ac:picMkLst>
        </pc:picChg>
      </pc:sldChg>
      <pc:sldChg chg="modSp new del">
        <pc:chgData name="YINQIU XU" userId="868240f0-a450-4001-a531-df1ce18104af" providerId="ADAL" clId="{2B0EF405-2870-F844-B4EF-A41EA8FD9920}" dt="2020-12-02T12:47:39.094" v="1497" actId="2696"/>
        <pc:sldMkLst>
          <pc:docMk/>
          <pc:sldMk cId="2431586064" sldId="263"/>
        </pc:sldMkLst>
        <pc:spChg chg="mod">
          <ac:chgData name="YINQIU XU" userId="868240f0-a450-4001-a531-df1ce18104af" providerId="ADAL" clId="{2B0EF405-2870-F844-B4EF-A41EA8FD9920}" dt="2020-12-02T01:36:26.099" v="1421"/>
          <ac:spMkLst>
            <pc:docMk/>
            <pc:sldMk cId="2431586064" sldId="263"/>
            <ac:spMk id="2" creationId="{91AF68E4-72AA-C14F-90C3-3960DD07E52A}"/>
          </ac:spMkLst>
        </pc:spChg>
        <pc:spChg chg="mod">
          <ac:chgData name="YINQIU XU" userId="868240f0-a450-4001-a531-df1ce18104af" providerId="ADAL" clId="{2B0EF405-2870-F844-B4EF-A41EA8FD9920}" dt="2020-12-02T01:36:26.099" v="1421"/>
          <ac:spMkLst>
            <pc:docMk/>
            <pc:sldMk cId="2431586064" sldId="263"/>
            <ac:spMk id="3" creationId="{221B6EF9-C524-014D-8DB3-47DB25869B81}"/>
          </ac:spMkLst>
        </pc:spChg>
      </pc:sldChg>
      <pc:sldChg chg="add">
        <pc:chgData name="YINQIU XU" userId="868240f0-a450-4001-a531-df1ce18104af" providerId="ADAL" clId="{2B0EF405-2870-F844-B4EF-A41EA8FD9920}" dt="2020-12-02T15:28:22.645" v="1845"/>
        <pc:sldMkLst>
          <pc:docMk/>
          <pc:sldMk cId="4214629351" sldId="263"/>
        </pc:sldMkLst>
      </pc:sldChg>
      <pc:sldChg chg="addSp delSp modSp new del mod setBg delDesignElem">
        <pc:chgData name="YINQIU XU" userId="868240f0-a450-4001-a531-df1ce18104af" providerId="ADAL" clId="{2B0EF405-2870-F844-B4EF-A41EA8FD9920}" dt="2020-12-02T12:47:47.626" v="1499" actId="2696"/>
        <pc:sldMkLst>
          <pc:docMk/>
          <pc:sldMk cId="331758035" sldId="264"/>
        </pc:sldMkLst>
        <pc:spChg chg="mod">
          <ac:chgData name="YINQIU XU" userId="868240f0-a450-4001-a531-df1ce18104af" providerId="ADAL" clId="{2B0EF405-2870-F844-B4EF-A41EA8FD9920}" dt="2020-12-02T01:32:55.583" v="1260" actId="26606"/>
          <ac:spMkLst>
            <pc:docMk/>
            <pc:sldMk cId="331758035" sldId="264"/>
            <ac:spMk id="2" creationId="{AEEB514A-CF64-EB49-A04D-F9D52DD9C38D}"/>
          </ac:spMkLst>
        </pc:spChg>
        <pc:spChg chg="add del mod">
          <ac:chgData name="YINQIU XU" userId="868240f0-a450-4001-a531-df1ce18104af" providerId="ADAL" clId="{2B0EF405-2870-F844-B4EF-A41EA8FD9920}" dt="2020-12-01T17:08:34.720" v="368" actId="26606"/>
          <ac:spMkLst>
            <pc:docMk/>
            <pc:sldMk cId="331758035" sldId="264"/>
            <ac:spMk id="3" creationId="{60E94716-57D6-F443-9871-75CED3331F95}"/>
          </ac:spMkLst>
        </pc:spChg>
        <pc:spChg chg="add del">
          <ac:chgData name="YINQIU XU" userId="868240f0-a450-4001-a531-df1ce18104af" providerId="ADAL" clId="{2B0EF405-2870-F844-B4EF-A41EA8FD9920}" dt="2020-12-01T17:08:18.165" v="345" actId="26606"/>
          <ac:spMkLst>
            <pc:docMk/>
            <pc:sldMk cId="331758035" sldId="264"/>
            <ac:spMk id="8" creationId="{60E94716-57D6-F443-9871-75CED3331F95}"/>
          </ac:spMkLst>
        </pc:spChg>
        <pc:spChg chg="add del">
          <ac:chgData name="YINQIU XU" userId="868240f0-a450-4001-a531-df1ce18104af" providerId="ADAL" clId="{2B0EF405-2870-F844-B4EF-A41EA8FD9920}" dt="2020-12-01T17:08:20.132" v="347" actId="26606"/>
          <ac:spMkLst>
            <pc:docMk/>
            <pc:sldMk cId="331758035" sldId="264"/>
            <ac:spMk id="9" creationId="{1E1665A6-74DB-4F44-A6EF-F01205E8718B}"/>
          </ac:spMkLst>
        </pc:spChg>
        <pc:spChg chg="add del">
          <ac:chgData name="YINQIU XU" userId="868240f0-a450-4001-a531-df1ce18104af" providerId="ADAL" clId="{2B0EF405-2870-F844-B4EF-A41EA8FD9920}" dt="2020-12-01T17:08:18.165" v="345" actId="26606"/>
          <ac:spMkLst>
            <pc:docMk/>
            <pc:sldMk cId="331758035" sldId="264"/>
            <ac:spMk id="10" creationId="{1D868099-6145-4BC0-A5EA-74BEF1776BA9}"/>
          </ac:spMkLst>
        </pc:spChg>
        <pc:spChg chg="add del">
          <ac:chgData name="YINQIU XU" userId="868240f0-a450-4001-a531-df1ce18104af" providerId="ADAL" clId="{2B0EF405-2870-F844-B4EF-A41EA8FD9920}" dt="2020-12-01T17:08:18.165" v="345" actId="26606"/>
          <ac:spMkLst>
            <pc:docMk/>
            <pc:sldMk cId="331758035" sldId="264"/>
            <ac:spMk id="12" creationId="{CC1026F7-DECB-49B4-A565-518BBA445471}"/>
          </ac:spMkLst>
        </pc:spChg>
        <pc:spChg chg="add del">
          <ac:chgData name="YINQIU XU" userId="868240f0-a450-4001-a531-df1ce18104af" providerId="ADAL" clId="{2B0EF405-2870-F844-B4EF-A41EA8FD9920}" dt="2020-12-01T17:08:22.125" v="349" actId="26606"/>
          <ac:spMkLst>
            <pc:docMk/>
            <pc:sldMk cId="331758035" sldId="264"/>
            <ac:spMk id="16" creationId="{60E94716-57D6-F443-9871-75CED3331F95}"/>
          </ac:spMkLst>
        </pc:spChg>
        <pc:spChg chg="add del">
          <ac:chgData name="YINQIU XU" userId="868240f0-a450-4001-a531-df1ce18104af" providerId="ADAL" clId="{2B0EF405-2870-F844-B4EF-A41EA8FD9920}" dt="2020-12-01T17:08:23.874" v="351" actId="26606"/>
          <ac:spMkLst>
            <pc:docMk/>
            <pc:sldMk cId="331758035" sldId="264"/>
            <ac:spMk id="19" creationId="{30BC9609-A8AF-411F-A9E0-C3B93C8945CA}"/>
          </ac:spMkLst>
        </pc:spChg>
        <pc:spChg chg="add del">
          <ac:chgData name="YINQIU XU" userId="868240f0-a450-4001-a531-df1ce18104af" providerId="ADAL" clId="{2B0EF405-2870-F844-B4EF-A41EA8FD9920}" dt="2020-12-01T17:08:25.641" v="353" actId="26606"/>
          <ac:spMkLst>
            <pc:docMk/>
            <pc:sldMk cId="331758035" sldId="264"/>
            <ac:spMk id="22" creationId="{30BC9609-A8AF-411F-A9E0-C3B93C8945CA}"/>
          </ac:spMkLst>
        </pc:spChg>
        <pc:spChg chg="add del">
          <ac:chgData name="YINQIU XU" userId="868240f0-a450-4001-a531-df1ce18104af" providerId="ADAL" clId="{2B0EF405-2870-F844-B4EF-A41EA8FD9920}" dt="2020-12-01T17:08:27.900" v="357" actId="26606"/>
          <ac:spMkLst>
            <pc:docMk/>
            <pc:sldMk cId="331758035" sldId="264"/>
            <ac:spMk id="27" creationId="{3362DFFC-4DCC-48EE-B781-94D04B95F1E8}"/>
          </ac:spMkLst>
        </pc:spChg>
        <pc:spChg chg="add del">
          <ac:chgData name="YINQIU XU" userId="868240f0-a450-4001-a531-df1ce18104af" providerId="ADAL" clId="{2B0EF405-2870-F844-B4EF-A41EA8FD9920}" dt="2020-12-01T17:08:27.900" v="357" actId="26606"/>
          <ac:spMkLst>
            <pc:docMk/>
            <pc:sldMk cId="331758035" sldId="264"/>
            <ac:spMk id="28" creationId="{18B8B265-E68C-4B64-9238-781F0102C57B}"/>
          </ac:spMkLst>
        </pc:spChg>
        <pc:spChg chg="add del">
          <ac:chgData name="YINQIU XU" userId="868240f0-a450-4001-a531-df1ce18104af" providerId="ADAL" clId="{2B0EF405-2870-F844-B4EF-A41EA8FD9920}" dt="2020-12-01T17:08:27.900" v="357" actId="26606"/>
          <ac:spMkLst>
            <pc:docMk/>
            <pc:sldMk cId="331758035" sldId="264"/>
            <ac:spMk id="29" creationId="{60E94716-57D6-F443-9871-75CED3331F95}"/>
          </ac:spMkLst>
        </pc:spChg>
        <pc:spChg chg="add del">
          <ac:chgData name="YINQIU XU" userId="868240f0-a450-4001-a531-df1ce18104af" providerId="ADAL" clId="{2B0EF405-2870-F844-B4EF-A41EA8FD9920}" dt="2020-12-01T17:08:34.418" v="365" actId="26606"/>
          <ac:spMkLst>
            <pc:docMk/>
            <pc:sldMk cId="331758035" sldId="264"/>
            <ac:spMk id="37" creationId="{3362DFFC-4DCC-48EE-B781-94D04B95F1E8}"/>
          </ac:spMkLst>
        </pc:spChg>
        <pc:spChg chg="add del">
          <ac:chgData name="YINQIU XU" userId="868240f0-a450-4001-a531-df1ce18104af" providerId="ADAL" clId="{2B0EF405-2870-F844-B4EF-A41EA8FD9920}" dt="2020-12-01T17:08:34.418" v="365" actId="26606"/>
          <ac:spMkLst>
            <pc:docMk/>
            <pc:sldMk cId="331758035" sldId="264"/>
            <ac:spMk id="38" creationId="{18B8B265-E68C-4B64-9238-781F0102C57B}"/>
          </ac:spMkLst>
        </pc:spChg>
        <pc:spChg chg="add del">
          <ac:chgData name="YINQIU XU" userId="868240f0-a450-4001-a531-df1ce18104af" providerId="ADAL" clId="{2B0EF405-2870-F844-B4EF-A41EA8FD9920}" dt="2020-12-01T17:08:34.418" v="365" actId="26606"/>
          <ac:spMkLst>
            <pc:docMk/>
            <pc:sldMk cId="331758035" sldId="264"/>
            <ac:spMk id="39" creationId="{60E94716-57D6-F443-9871-75CED3331F95}"/>
          </ac:spMkLst>
        </pc:spChg>
        <pc:spChg chg="add del">
          <ac:chgData name="YINQIU XU" userId="868240f0-a450-4001-a531-df1ce18104af" providerId="ADAL" clId="{2B0EF405-2870-F844-B4EF-A41EA8FD9920}" dt="2020-12-01T17:10:29.505" v="433"/>
          <ac:spMkLst>
            <pc:docMk/>
            <pc:sldMk cId="331758035" sldId="264"/>
            <ac:spMk id="43" creationId="{30BC9609-A8AF-411F-A9E0-C3B93C8945CA}"/>
          </ac:spMkLst>
        </pc:spChg>
        <pc:spChg chg="add del">
          <ac:chgData name="YINQIU XU" userId="868240f0-a450-4001-a531-df1ce18104af" providerId="ADAL" clId="{2B0EF405-2870-F844-B4EF-A41EA8FD9920}" dt="2020-12-02T01:32:55.583" v="1260" actId="26606"/>
          <ac:spMkLst>
            <pc:docMk/>
            <pc:sldMk cId="331758035" sldId="264"/>
            <ac:spMk id="49" creationId="{62DAC179-C790-4427-B1A0-AF7E55B8E6FA}"/>
          </ac:spMkLst>
        </pc:spChg>
        <pc:spChg chg="add del">
          <ac:chgData name="YINQIU XU" userId="868240f0-a450-4001-a531-df1ce18104af" providerId="ADAL" clId="{2B0EF405-2870-F844-B4EF-A41EA8FD9920}" dt="2020-12-02T01:32:55.583" v="1260" actId="26606"/>
          <ac:spMkLst>
            <pc:docMk/>
            <pc:sldMk cId="331758035" sldId="264"/>
            <ac:spMk id="51" creationId="{EA392D87-3787-45D6-976E-B85674C09048}"/>
          </ac:spMkLst>
        </pc:spChg>
        <pc:spChg chg="add del">
          <ac:chgData name="YINQIU XU" userId="868240f0-a450-4001-a531-df1ce18104af" providerId="ADAL" clId="{2B0EF405-2870-F844-B4EF-A41EA8FD9920}" dt="2020-12-02T01:32:55.583" v="1260" actId="26606"/>
          <ac:spMkLst>
            <pc:docMk/>
            <pc:sldMk cId="331758035" sldId="264"/>
            <ac:spMk id="53" creationId="{DEFE8E04-DEE3-49FD-89A2-285FAD1CB6E0}"/>
          </ac:spMkLst>
        </pc:spChg>
        <pc:spChg chg="add del">
          <ac:chgData name="YINQIU XU" userId="868240f0-a450-4001-a531-df1ce18104af" providerId="ADAL" clId="{2B0EF405-2870-F844-B4EF-A41EA8FD9920}" dt="2020-12-02T01:36:21.703" v="1419"/>
          <ac:spMkLst>
            <pc:docMk/>
            <pc:sldMk cId="331758035" sldId="264"/>
            <ac:spMk id="58" creationId="{1E1665A6-74DB-4F44-A6EF-F01205E8718B}"/>
          </ac:spMkLst>
        </pc:spChg>
        <pc:graphicFrameChg chg="add del">
          <ac:chgData name="YINQIU XU" userId="868240f0-a450-4001-a531-df1ce18104af" providerId="ADAL" clId="{2B0EF405-2870-F844-B4EF-A41EA8FD9920}" dt="2020-12-01T17:08:14.234" v="343" actId="26606"/>
          <ac:graphicFrameMkLst>
            <pc:docMk/>
            <pc:sldMk cId="331758035" sldId="264"/>
            <ac:graphicFrameMk id="5" creationId="{3F0BFFFF-A266-4E94-999E-3999F46B20B6}"/>
          </ac:graphicFrameMkLst>
        </pc:graphicFrameChg>
        <pc:graphicFrameChg chg="add del">
          <ac:chgData name="YINQIU XU" userId="868240f0-a450-4001-a531-df1ce18104af" providerId="ADAL" clId="{2B0EF405-2870-F844-B4EF-A41EA8FD9920}" dt="2020-12-01T17:08:20.132" v="347" actId="26606"/>
          <ac:graphicFrameMkLst>
            <pc:docMk/>
            <pc:sldMk cId="331758035" sldId="264"/>
            <ac:graphicFrameMk id="14" creationId="{88CBEDDF-9236-4A47-A29D-9F479829D54E}"/>
          </ac:graphicFrameMkLst>
        </pc:graphicFrameChg>
        <pc:graphicFrameChg chg="add del">
          <ac:chgData name="YINQIU XU" userId="868240f0-a450-4001-a531-df1ce18104af" providerId="ADAL" clId="{2B0EF405-2870-F844-B4EF-A41EA8FD9920}" dt="2020-12-01T17:08:23.874" v="351" actId="26606"/>
          <ac:graphicFrameMkLst>
            <pc:docMk/>
            <pc:sldMk cId="331758035" sldId="264"/>
            <ac:graphicFrameMk id="20" creationId="{4FE852C4-645D-4708-AADE-3178F03CBFEC}"/>
          </ac:graphicFrameMkLst>
        </pc:graphicFrameChg>
        <pc:graphicFrameChg chg="add del">
          <ac:chgData name="YINQIU XU" userId="868240f0-a450-4001-a531-df1ce18104af" providerId="ADAL" clId="{2B0EF405-2870-F844-B4EF-A41EA8FD9920}" dt="2020-12-01T17:08:25.641" v="353" actId="26606"/>
          <ac:graphicFrameMkLst>
            <pc:docMk/>
            <pc:sldMk cId="331758035" sldId="264"/>
            <ac:graphicFrameMk id="23" creationId="{2883BAF9-17E4-410D-B725-9DC0031B32A5}"/>
          </ac:graphicFrameMkLst>
        </pc:graphicFrameChg>
        <pc:graphicFrameChg chg="add del">
          <ac:chgData name="YINQIU XU" userId="868240f0-a450-4001-a531-df1ce18104af" providerId="ADAL" clId="{2B0EF405-2870-F844-B4EF-A41EA8FD9920}" dt="2020-12-01T17:08:26.604" v="355" actId="26606"/>
          <ac:graphicFrameMkLst>
            <pc:docMk/>
            <pc:sldMk cId="331758035" sldId="264"/>
            <ac:graphicFrameMk id="25" creationId="{5FEB8660-A21C-4E65-B201-3BE28F461466}"/>
          </ac:graphicFrameMkLst>
        </pc:graphicFrameChg>
        <pc:graphicFrameChg chg="add del">
          <ac:chgData name="YINQIU XU" userId="868240f0-a450-4001-a531-df1ce18104af" providerId="ADAL" clId="{2B0EF405-2870-F844-B4EF-A41EA8FD9920}" dt="2020-12-01T17:08:28.675" v="359" actId="26606"/>
          <ac:graphicFrameMkLst>
            <pc:docMk/>
            <pc:sldMk cId="331758035" sldId="264"/>
            <ac:graphicFrameMk id="31" creationId="{6F315AF5-0E66-43D8-B12E-438DE675F4C6}"/>
          </ac:graphicFrameMkLst>
        </pc:graphicFrameChg>
        <pc:graphicFrameChg chg="add del">
          <ac:chgData name="YINQIU XU" userId="868240f0-a450-4001-a531-df1ce18104af" providerId="ADAL" clId="{2B0EF405-2870-F844-B4EF-A41EA8FD9920}" dt="2020-12-01T17:08:33.696" v="361" actId="26606"/>
          <ac:graphicFrameMkLst>
            <pc:docMk/>
            <pc:sldMk cId="331758035" sldId="264"/>
            <ac:graphicFrameMk id="33" creationId="{BFE7FC96-8B23-46A3-92E0-482E35F0129D}"/>
          </ac:graphicFrameMkLst>
        </pc:graphicFrameChg>
        <pc:graphicFrameChg chg="add del">
          <ac:chgData name="YINQIU XU" userId="868240f0-a450-4001-a531-df1ce18104af" providerId="ADAL" clId="{2B0EF405-2870-F844-B4EF-A41EA8FD9920}" dt="2020-12-01T17:08:34.129" v="363" actId="26606"/>
          <ac:graphicFrameMkLst>
            <pc:docMk/>
            <pc:sldMk cId="331758035" sldId="264"/>
            <ac:graphicFrameMk id="35" creationId="{6F315AF5-0E66-43D8-B12E-438DE675F4C6}"/>
          </ac:graphicFrameMkLst>
        </pc:graphicFrameChg>
        <pc:graphicFrameChg chg="add del">
          <ac:chgData name="YINQIU XU" userId="868240f0-a450-4001-a531-df1ce18104af" providerId="ADAL" clId="{2B0EF405-2870-F844-B4EF-A41EA8FD9920}" dt="2020-12-01T17:08:34.688" v="367" actId="26606"/>
          <ac:graphicFrameMkLst>
            <pc:docMk/>
            <pc:sldMk cId="331758035" sldId="264"/>
            <ac:graphicFrameMk id="41" creationId="{5FEB8660-A21C-4E65-B201-3BE28F461466}"/>
          </ac:graphicFrameMkLst>
        </pc:graphicFrameChg>
        <pc:graphicFrameChg chg="add mod modGraphic">
          <ac:chgData name="YINQIU XU" userId="868240f0-a450-4001-a531-df1ce18104af" providerId="ADAL" clId="{2B0EF405-2870-F844-B4EF-A41EA8FD9920}" dt="2020-12-02T01:35:14.088" v="1315" actId="12100"/>
          <ac:graphicFrameMkLst>
            <pc:docMk/>
            <pc:sldMk cId="331758035" sldId="264"/>
            <ac:graphicFrameMk id="44" creationId="{2883BAF9-17E4-410D-B725-9DC0031B32A5}"/>
          </ac:graphicFrameMkLst>
        </pc:graphicFrameChg>
        <pc:picChg chg="add del">
          <ac:chgData name="YINQIU XU" userId="868240f0-a450-4001-a531-df1ce18104af" providerId="ADAL" clId="{2B0EF405-2870-F844-B4EF-A41EA8FD9920}" dt="2020-12-01T17:08:18.165" v="345" actId="26606"/>
          <ac:picMkLst>
            <pc:docMk/>
            <pc:sldMk cId="331758035" sldId="264"/>
            <ac:picMk id="7" creationId="{C2CC01A8-947E-4174-9962-82662E046C36}"/>
          </ac:picMkLst>
        </pc:picChg>
        <pc:picChg chg="add del">
          <ac:chgData name="YINQIU XU" userId="868240f0-a450-4001-a531-df1ce18104af" providerId="ADAL" clId="{2B0EF405-2870-F844-B4EF-A41EA8FD9920}" dt="2020-12-01T17:08:22.125" v="349" actId="26606"/>
          <ac:picMkLst>
            <pc:docMk/>
            <pc:sldMk cId="331758035" sldId="264"/>
            <ac:picMk id="17" creationId="{86215539-D013-4C7C-8813-9E4162991458}"/>
          </ac:picMkLst>
        </pc:picChg>
      </pc:sldChg>
      <pc:sldChg chg="add setBg">
        <pc:chgData name="YINQIU XU" userId="868240f0-a450-4001-a531-df1ce18104af" providerId="ADAL" clId="{2B0EF405-2870-F844-B4EF-A41EA8FD9920}" dt="2020-12-02T15:28:26.993" v="1846"/>
        <pc:sldMkLst>
          <pc:docMk/>
          <pc:sldMk cId="526248404" sldId="264"/>
        </pc:sldMkLst>
      </pc:sldChg>
      <pc:sldChg chg="modSp del mod">
        <pc:chgData name="YINQIU XU" userId="868240f0-a450-4001-a531-df1ce18104af" providerId="ADAL" clId="{2B0EF405-2870-F844-B4EF-A41EA8FD9920}" dt="2020-12-02T12:48:16.581" v="1505" actId="2696"/>
        <pc:sldMkLst>
          <pc:docMk/>
          <pc:sldMk cId="366063160" sldId="265"/>
        </pc:sldMkLst>
        <pc:spChg chg="mod">
          <ac:chgData name="YINQIU XU" userId="868240f0-a450-4001-a531-df1ce18104af" providerId="ADAL" clId="{2B0EF405-2870-F844-B4EF-A41EA8FD9920}" dt="2020-12-02T01:36:26.099" v="1421"/>
          <ac:spMkLst>
            <pc:docMk/>
            <pc:sldMk cId="366063160" sldId="265"/>
            <ac:spMk id="2" creationId="{C547F32C-8933-F540-8C45-9A6C3BF22864}"/>
          </ac:spMkLst>
        </pc:spChg>
        <pc:spChg chg="mod">
          <ac:chgData name="YINQIU XU" userId="868240f0-a450-4001-a531-df1ce18104af" providerId="ADAL" clId="{2B0EF405-2870-F844-B4EF-A41EA8FD9920}" dt="2020-12-01T17:15:16.141" v="619" actId="122"/>
          <ac:spMkLst>
            <pc:docMk/>
            <pc:sldMk cId="366063160" sldId="265"/>
            <ac:spMk id="10" creationId="{82121381-0F57-4EFD-8634-302907615147}"/>
          </ac:spMkLst>
        </pc:spChg>
        <pc:spChg chg="mod">
          <ac:chgData name="YINQIU XU" userId="868240f0-a450-4001-a531-df1ce18104af" providerId="ADAL" clId="{2B0EF405-2870-F844-B4EF-A41EA8FD9920}" dt="2020-12-01T17:15:02.450" v="616" actId="122"/>
          <ac:spMkLst>
            <pc:docMk/>
            <pc:sldMk cId="366063160" sldId="265"/>
            <ac:spMk id="19" creationId="{C16ADB26-AA4E-4090-824C-62F9285DDEC9}"/>
          </ac:spMkLst>
        </pc:spChg>
        <pc:picChg chg="mod">
          <ac:chgData name="YINQIU XU" userId="868240f0-a450-4001-a531-df1ce18104af" providerId="ADAL" clId="{2B0EF405-2870-F844-B4EF-A41EA8FD9920}" dt="2020-12-01T17:14:33.398" v="570" actId="1076"/>
          <ac:picMkLst>
            <pc:docMk/>
            <pc:sldMk cId="366063160" sldId="265"/>
            <ac:picMk id="14" creationId="{3F8D3938-58F9-430D-B293-3C993906D58D}"/>
          </ac:picMkLst>
        </pc:picChg>
        <pc:picChg chg="mod">
          <ac:chgData name="YINQIU XU" userId="868240f0-a450-4001-a531-df1ce18104af" providerId="ADAL" clId="{2B0EF405-2870-F844-B4EF-A41EA8FD9920}" dt="2020-12-01T17:14:36.209" v="571" actId="1076"/>
          <ac:picMkLst>
            <pc:docMk/>
            <pc:sldMk cId="366063160" sldId="265"/>
            <ac:picMk id="16" creationId="{C150EE5E-E4A4-4719-976B-40E931264B53}"/>
          </ac:picMkLst>
        </pc:picChg>
        <pc:picChg chg="mod">
          <ac:chgData name="YINQIU XU" userId="868240f0-a450-4001-a531-df1ce18104af" providerId="ADAL" clId="{2B0EF405-2870-F844-B4EF-A41EA8FD9920}" dt="2020-12-01T17:14:49.625" v="614" actId="1076"/>
          <ac:picMkLst>
            <pc:docMk/>
            <pc:sldMk cId="366063160" sldId="265"/>
            <ac:picMk id="18" creationId="{494BFF28-E0C7-4600-9B6E-5AA28DEC0EDC}"/>
          </ac:picMkLst>
        </pc:picChg>
      </pc:sldChg>
      <pc:sldChg chg="add">
        <pc:chgData name="YINQIU XU" userId="868240f0-a450-4001-a531-df1ce18104af" providerId="ADAL" clId="{2B0EF405-2870-F844-B4EF-A41EA8FD9920}" dt="2020-12-02T15:28:40.251" v="1848"/>
        <pc:sldMkLst>
          <pc:docMk/>
          <pc:sldMk cId="1121082414" sldId="265"/>
        </pc:sldMkLst>
      </pc:sldChg>
      <pc:sldChg chg="add del">
        <pc:chgData name="YINQIU XU" userId="868240f0-a450-4001-a531-df1ce18104af" providerId="ADAL" clId="{2B0EF405-2870-F844-B4EF-A41EA8FD9920}" dt="2020-12-02T15:28:08.922" v="1842" actId="2696"/>
        <pc:sldMkLst>
          <pc:docMk/>
          <pc:sldMk cId="952554042" sldId="266"/>
        </pc:sldMkLst>
      </pc:sldChg>
      <pc:sldChg chg="modSp del mod">
        <pc:chgData name="YINQIU XU" userId="868240f0-a450-4001-a531-df1ce18104af" providerId="ADAL" clId="{2B0EF405-2870-F844-B4EF-A41EA8FD9920}" dt="2020-12-02T12:48:18.291" v="1506" actId="2696"/>
        <pc:sldMkLst>
          <pc:docMk/>
          <pc:sldMk cId="3218635335" sldId="266"/>
        </pc:sldMkLst>
        <pc:spChg chg="mod">
          <ac:chgData name="YINQIU XU" userId="868240f0-a450-4001-a531-df1ce18104af" providerId="ADAL" clId="{2B0EF405-2870-F844-B4EF-A41EA8FD9920}" dt="2020-12-02T01:36:26.099" v="1421"/>
          <ac:spMkLst>
            <pc:docMk/>
            <pc:sldMk cId="3218635335" sldId="266"/>
            <ac:spMk id="2" creationId="{C547F32C-8933-F540-8C45-9A6C3BF22864}"/>
          </ac:spMkLst>
        </pc:spChg>
        <pc:spChg chg="mod">
          <ac:chgData name="YINQIU XU" userId="868240f0-a450-4001-a531-df1ce18104af" providerId="ADAL" clId="{2B0EF405-2870-F844-B4EF-A41EA8FD9920}" dt="2020-12-01T17:15:28.986" v="654" actId="1035"/>
          <ac:spMkLst>
            <pc:docMk/>
            <pc:sldMk cId="3218635335" sldId="266"/>
            <ac:spMk id="11" creationId="{568211C7-7936-4407-88F4-A6C9E149479E}"/>
          </ac:spMkLst>
        </pc:spChg>
        <pc:spChg chg="mod">
          <ac:chgData name="YINQIU XU" userId="868240f0-a450-4001-a531-df1ce18104af" providerId="ADAL" clId="{2B0EF405-2870-F844-B4EF-A41EA8FD9920}" dt="2020-12-01T17:15:37.253" v="692" actId="1035"/>
          <ac:spMkLst>
            <pc:docMk/>
            <pc:sldMk cId="3218635335" sldId="266"/>
            <ac:spMk id="13" creationId="{DDDD2FBA-70FF-4568-9F94-7EE79FF54F03}"/>
          </ac:spMkLst>
        </pc:spChg>
        <pc:picChg chg="mod">
          <ac:chgData name="YINQIU XU" userId="868240f0-a450-4001-a531-df1ce18104af" providerId="ADAL" clId="{2B0EF405-2870-F844-B4EF-A41EA8FD9920}" dt="2020-12-01T17:16:49.726" v="752" actId="1037"/>
          <ac:picMkLst>
            <pc:docMk/>
            <pc:sldMk cId="3218635335" sldId="266"/>
            <ac:picMk id="3" creationId="{260AF2BA-FF86-4350-A623-B73F6A515398}"/>
          </ac:picMkLst>
        </pc:picChg>
        <pc:picChg chg="mod">
          <ac:chgData name="YINQIU XU" userId="868240f0-a450-4001-a531-df1ce18104af" providerId="ADAL" clId="{2B0EF405-2870-F844-B4EF-A41EA8FD9920}" dt="2020-12-01T17:17:01.029" v="776" actId="1076"/>
          <ac:picMkLst>
            <pc:docMk/>
            <pc:sldMk cId="3218635335" sldId="266"/>
            <ac:picMk id="6" creationId="{075DCE51-603E-41A5-90CE-4F7A9A7F7038}"/>
          </ac:picMkLst>
        </pc:picChg>
        <pc:picChg chg="mod">
          <ac:chgData name="YINQIU XU" userId="868240f0-a450-4001-a531-df1ce18104af" providerId="ADAL" clId="{2B0EF405-2870-F844-B4EF-A41EA8FD9920}" dt="2020-12-01T17:16:55.579" v="774" actId="1037"/>
          <ac:picMkLst>
            <pc:docMk/>
            <pc:sldMk cId="3218635335" sldId="266"/>
            <ac:picMk id="7" creationId="{830290DF-96A6-4E3B-8AA1-C06DE4FE152C}"/>
          </ac:picMkLst>
        </pc:picChg>
        <pc:picChg chg="mod">
          <ac:chgData name="YINQIU XU" userId="868240f0-a450-4001-a531-df1ce18104af" providerId="ADAL" clId="{2B0EF405-2870-F844-B4EF-A41EA8FD9920}" dt="2020-12-01T17:16:58.901" v="775" actId="1076"/>
          <ac:picMkLst>
            <pc:docMk/>
            <pc:sldMk cId="3218635335" sldId="266"/>
            <ac:picMk id="9" creationId="{F4F82FAF-A440-486C-A846-56D00FB02ECA}"/>
          </ac:picMkLst>
        </pc:picChg>
      </pc:sldChg>
      <pc:sldChg chg="add">
        <pc:chgData name="YINQIU XU" userId="868240f0-a450-4001-a531-df1ce18104af" providerId="ADAL" clId="{2B0EF405-2870-F844-B4EF-A41EA8FD9920}" dt="2020-12-02T15:28:40.251" v="1848"/>
        <pc:sldMkLst>
          <pc:docMk/>
          <pc:sldMk cId="3568970912" sldId="266"/>
        </pc:sldMkLst>
      </pc:sldChg>
      <pc:sldChg chg="add">
        <pc:chgData name="YINQIU XU" userId="868240f0-a450-4001-a531-df1ce18104af" providerId="ADAL" clId="{2B0EF405-2870-F844-B4EF-A41EA8FD9920}" dt="2020-12-02T02:26:01.830" v="1483"/>
        <pc:sldMkLst>
          <pc:docMk/>
          <pc:sldMk cId="485765482" sldId="267"/>
        </pc:sldMkLst>
      </pc:sldChg>
      <pc:sldChg chg="modSp del">
        <pc:chgData name="YINQIU XU" userId="868240f0-a450-4001-a531-df1ce18104af" providerId="ADAL" clId="{2B0EF405-2870-F844-B4EF-A41EA8FD9920}" dt="2020-12-02T02:25:20.478" v="1476" actId="2696"/>
        <pc:sldMkLst>
          <pc:docMk/>
          <pc:sldMk cId="3143399129" sldId="267"/>
        </pc:sldMkLst>
        <pc:spChg chg="mod">
          <ac:chgData name="YINQIU XU" userId="868240f0-a450-4001-a531-df1ce18104af" providerId="ADAL" clId="{2B0EF405-2870-F844-B4EF-A41EA8FD9920}" dt="2020-12-02T01:36:26.099" v="1421"/>
          <ac:spMkLst>
            <pc:docMk/>
            <pc:sldMk cId="3143399129" sldId="267"/>
            <ac:spMk id="12" creationId="{CB4F9054-7E1A-41F4-BD33-87C3FFD856D6}"/>
          </ac:spMkLst>
        </pc:spChg>
        <pc:spChg chg="mod">
          <ac:chgData name="YINQIU XU" userId="868240f0-a450-4001-a531-df1ce18104af" providerId="ADAL" clId="{2B0EF405-2870-F844-B4EF-A41EA8FD9920}" dt="2020-12-02T01:36:26.099" v="1421"/>
          <ac:spMkLst>
            <pc:docMk/>
            <pc:sldMk cId="3143399129" sldId="267"/>
            <ac:spMk id="14" creationId="{D5082D74-A664-4260-B275-E071C7C84470}"/>
          </ac:spMkLst>
        </pc:spChg>
      </pc:sldChg>
      <pc:sldChg chg="addSp delSp modSp del mod ord setBg setClrOvrMap delDesignElem">
        <pc:chgData name="YINQIU XU" userId="868240f0-a450-4001-a531-df1ce18104af" providerId="ADAL" clId="{2B0EF405-2870-F844-B4EF-A41EA8FD9920}" dt="2020-12-02T12:47:52.450" v="1501" actId="2696"/>
        <pc:sldMkLst>
          <pc:docMk/>
          <pc:sldMk cId="1033936842" sldId="268"/>
        </pc:sldMkLst>
        <pc:spChg chg="mod ord">
          <ac:chgData name="YINQIU XU" userId="868240f0-a450-4001-a531-df1ce18104af" providerId="ADAL" clId="{2B0EF405-2870-F844-B4EF-A41EA8FD9920}" dt="2020-12-02T01:35:48.427" v="1387" actId="1035"/>
          <ac:spMkLst>
            <pc:docMk/>
            <pc:sldMk cId="1033936842" sldId="268"/>
            <ac:spMk id="2" creationId="{663B13C6-839C-4C86-A7F1-DA6A9A879973}"/>
          </ac:spMkLst>
        </pc:spChg>
        <pc:spChg chg="mod">
          <ac:chgData name="YINQIU XU" userId="868240f0-a450-4001-a531-df1ce18104af" providerId="ADAL" clId="{2B0EF405-2870-F844-B4EF-A41EA8FD9920}" dt="2020-12-02T01:35:37.280" v="1365" actId="1037"/>
          <ac:spMkLst>
            <pc:docMk/>
            <pc:sldMk cId="1033936842" sldId="268"/>
            <ac:spMk id="3" creationId="{DA44A563-D979-45FD-864C-B882B5B8BF33}"/>
          </ac:spMkLst>
        </pc:spChg>
        <pc:spChg chg="add del">
          <ac:chgData name="YINQIU XU" userId="868240f0-a450-4001-a531-df1ce18104af" providerId="ADAL" clId="{2B0EF405-2870-F844-B4EF-A41EA8FD9920}" dt="2020-12-01T17:08:41.739" v="370" actId="26606"/>
          <ac:spMkLst>
            <pc:docMk/>
            <pc:sldMk cId="1033936842" sldId="268"/>
            <ac:spMk id="8" creationId="{3362DFFC-4DCC-48EE-B781-94D04B95F1E8}"/>
          </ac:spMkLst>
        </pc:spChg>
        <pc:spChg chg="add del">
          <ac:chgData name="YINQIU XU" userId="868240f0-a450-4001-a531-df1ce18104af" providerId="ADAL" clId="{2B0EF405-2870-F844-B4EF-A41EA8FD9920}" dt="2020-12-01T17:08:41.739" v="370" actId="26606"/>
          <ac:spMkLst>
            <pc:docMk/>
            <pc:sldMk cId="1033936842" sldId="268"/>
            <ac:spMk id="10" creationId="{18B8B265-E68C-4B64-9238-781F0102C57B}"/>
          </ac:spMkLst>
        </pc:spChg>
        <pc:spChg chg="add del">
          <ac:chgData name="YINQIU XU" userId="868240f0-a450-4001-a531-df1ce18104af" providerId="ADAL" clId="{2B0EF405-2870-F844-B4EF-A41EA8FD9920}" dt="2020-12-01T17:08:43.998" v="372" actId="26606"/>
          <ac:spMkLst>
            <pc:docMk/>
            <pc:sldMk cId="1033936842" sldId="268"/>
            <ac:spMk id="12" creationId="{72171013-D973-4187-9CF2-EE098EEF8194}"/>
          </ac:spMkLst>
        </pc:spChg>
        <pc:spChg chg="add del">
          <ac:chgData name="YINQIU XU" userId="868240f0-a450-4001-a531-df1ce18104af" providerId="ADAL" clId="{2B0EF405-2870-F844-B4EF-A41EA8FD9920}" dt="2020-12-01T17:08:43.998" v="372" actId="26606"/>
          <ac:spMkLst>
            <pc:docMk/>
            <pc:sldMk cId="1033936842" sldId="268"/>
            <ac:spMk id="13" creationId="{32812C54-7AEF-4ABB-826E-221F51CB0F30}"/>
          </ac:spMkLst>
        </pc:spChg>
        <pc:spChg chg="add del">
          <ac:chgData name="YINQIU XU" userId="868240f0-a450-4001-a531-df1ce18104af" providerId="ADAL" clId="{2B0EF405-2870-F844-B4EF-A41EA8FD9920}" dt="2020-12-01T17:08:43.998" v="372" actId="26606"/>
          <ac:spMkLst>
            <pc:docMk/>
            <pc:sldMk cId="1033936842" sldId="268"/>
            <ac:spMk id="14" creationId="{891F40E4-8A76-44CF-91EC-907367352626}"/>
          </ac:spMkLst>
        </pc:spChg>
        <pc:spChg chg="add del">
          <ac:chgData name="YINQIU XU" userId="868240f0-a450-4001-a531-df1ce18104af" providerId="ADAL" clId="{2B0EF405-2870-F844-B4EF-A41EA8FD9920}" dt="2020-12-01T17:09:23.187" v="374" actId="26606"/>
          <ac:spMkLst>
            <pc:docMk/>
            <pc:sldMk cId="1033936842" sldId="268"/>
            <ac:spMk id="16" creationId="{7C159B63-C56D-4E4E-8B07-40A1346DC926}"/>
          </ac:spMkLst>
        </pc:spChg>
        <pc:spChg chg="add del">
          <ac:chgData name="YINQIU XU" userId="868240f0-a450-4001-a531-df1ce18104af" providerId="ADAL" clId="{2B0EF405-2870-F844-B4EF-A41EA8FD9920}" dt="2020-12-01T17:09:23.187" v="374" actId="26606"/>
          <ac:spMkLst>
            <pc:docMk/>
            <pc:sldMk cId="1033936842" sldId="268"/>
            <ac:spMk id="17" creationId="{27DEF201-077E-444A-A3F0-66E14253572F}"/>
          </ac:spMkLst>
        </pc:spChg>
        <pc:spChg chg="add del">
          <ac:chgData name="YINQIU XU" userId="868240f0-a450-4001-a531-df1ce18104af" providerId="ADAL" clId="{2B0EF405-2870-F844-B4EF-A41EA8FD9920}" dt="2020-12-01T17:09:24.114" v="376" actId="26606"/>
          <ac:spMkLst>
            <pc:docMk/>
            <pc:sldMk cId="1033936842" sldId="268"/>
            <ac:spMk id="19" creationId="{A14902AA-4E7E-4D93-A756-AC2EF9AAF932}"/>
          </ac:spMkLst>
        </pc:spChg>
        <pc:spChg chg="add del">
          <ac:chgData name="YINQIU XU" userId="868240f0-a450-4001-a531-df1ce18104af" providerId="ADAL" clId="{2B0EF405-2870-F844-B4EF-A41EA8FD9920}" dt="2020-12-01T17:09:24.114" v="376" actId="26606"/>
          <ac:spMkLst>
            <pc:docMk/>
            <pc:sldMk cId="1033936842" sldId="268"/>
            <ac:spMk id="20" creationId="{AE0AE5A0-0098-4DC4-82DC-CCE4071B655B}"/>
          </ac:spMkLst>
        </pc:spChg>
        <pc:spChg chg="add del">
          <ac:chgData name="YINQIU XU" userId="868240f0-a450-4001-a531-df1ce18104af" providerId="ADAL" clId="{2B0EF405-2870-F844-B4EF-A41EA8FD9920}" dt="2020-12-01T17:09:24.114" v="376" actId="26606"/>
          <ac:spMkLst>
            <pc:docMk/>
            <pc:sldMk cId="1033936842" sldId="268"/>
            <ac:spMk id="21" creationId="{B6D28670-6E3D-4F4B-AD22-EFA33BF3CA29}"/>
          </ac:spMkLst>
        </pc:spChg>
        <pc:spChg chg="add del">
          <ac:chgData name="YINQIU XU" userId="868240f0-a450-4001-a531-df1ce18104af" providerId="ADAL" clId="{2B0EF405-2870-F844-B4EF-A41EA8FD9920}" dt="2020-12-01T17:09:24.893" v="378" actId="26606"/>
          <ac:spMkLst>
            <pc:docMk/>
            <pc:sldMk cId="1033936842" sldId="268"/>
            <ac:spMk id="23" creationId="{450E2206-E8AA-4BAF-B011-EDB32E45DF9F}"/>
          </ac:spMkLst>
        </pc:spChg>
        <pc:spChg chg="add del">
          <ac:chgData name="YINQIU XU" userId="868240f0-a450-4001-a531-df1ce18104af" providerId="ADAL" clId="{2B0EF405-2870-F844-B4EF-A41EA8FD9920}" dt="2020-12-01T17:09:24.893" v="378" actId="26606"/>
          <ac:spMkLst>
            <pc:docMk/>
            <pc:sldMk cId="1033936842" sldId="268"/>
            <ac:spMk id="24" creationId="{7E0CB0BD-5B6D-409A-BAF7-F97D58CB1EFC}"/>
          </ac:spMkLst>
        </pc:spChg>
        <pc:spChg chg="add del">
          <ac:chgData name="YINQIU XU" userId="868240f0-a450-4001-a531-df1ce18104af" providerId="ADAL" clId="{2B0EF405-2870-F844-B4EF-A41EA8FD9920}" dt="2020-12-01T17:09:25.591" v="380" actId="26606"/>
          <ac:spMkLst>
            <pc:docMk/>
            <pc:sldMk cId="1033936842" sldId="268"/>
            <ac:spMk id="26" creationId="{E4BB1650-B616-4EFB-9FB7-5D93104B5A00}"/>
          </ac:spMkLst>
        </pc:spChg>
        <pc:spChg chg="add del">
          <ac:chgData name="YINQIU XU" userId="868240f0-a450-4001-a531-df1ce18104af" providerId="ADAL" clId="{2B0EF405-2870-F844-B4EF-A41EA8FD9920}" dt="2020-12-01T17:09:25.591" v="380" actId="26606"/>
          <ac:spMkLst>
            <pc:docMk/>
            <pc:sldMk cId="1033936842" sldId="268"/>
            <ac:spMk id="27" creationId="{BB47C962-A905-4168-832D-BF622B381E67}"/>
          </ac:spMkLst>
        </pc:spChg>
        <pc:spChg chg="add del">
          <ac:chgData name="YINQIU XU" userId="868240f0-a450-4001-a531-df1ce18104af" providerId="ADAL" clId="{2B0EF405-2870-F844-B4EF-A41EA8FD9920}" dt="2020-12-01T17:09:25.591" v="380" actId="26606"/>
          <ac:spMkLst>
            <pc:docMk/>
            <pc:sldMk cId="1033936842" sldId="268"/>
            <ac:spMk id="28" creationId="{B0CAA55C-9F48-4F94-95AA-5635394974B4}"/>
          </ac:spMkLst>
        </pc:spChg>
        <pc:spChg chg="add del">
          <ac:chgData name="YINQIU XU" userId="868240f0-a450-4001-a531-df1ce18104af" providerId="ADAL" clId="{2B0EF405-2870-F844-B4EF-A41EA8FD9920}" dt="2020-12-01T17:09:26.952" v="382" actId="26606"/>
          <ac:spMkLst>
            <pc:docMk/>
            <pc:sldMk cId="1033936842" sldId="268"/>
            <ac:spMk id="30" creationId="{BA75F4A0-FEAF-4F1B-9C48-7688BF9D4148}"/>
          </ac:spMkLst>
        </pc:spChg>
        <pc:spChg chg="add del">
          <ac:chgData name="YINQIU XU" userId="868240f0-a450-4001-a531-df1ce18104af" providerId="ADAL" clId="{2B0EF405-2870-F844-B4EF-A41EA8FD9920}" dt="2020-12-01T17:09:26.952" v="382" actId="26606"/>
          <ac:spMkLst>
            <pc:docMk/>
            <pc:sldMk cId="1033936842" sldId="268"/>
            <ac:spMk id="31" creationId="{F1EC79F3-0DE6-47BA-9C5C-039C54F4AC27}"/>
          </ac:spMkLst>
        </pc:spChg>
        <pc:spChg chg="add del">
          <ac:chgData name="YINQIU XU" userId="868240f0-a450-4001-a531-df1ce18104af" providerId="ADAL" clId="{2B0EF405-2870-F844-B4EF-A41EA8FD9920}" dt="2020-12-01T17:09:26.952" v="382" actId="26606"/>
          <ac:spMkLst>
            <pc:docMk/>
            <pc:sldMk cId="1033936842" sldId="268"/>
            <ac:spMk id="32" creationId="{C86C2B07-2A41-4CB1-9C51-F037AF41765C}"/>
          </ac:spMkLst>
        </pc:spChg>
        <pc:spChg chg="add del">
          <ac:chgData name="YINQIU XU" userId="868240f0-a450-4001-a531-df1ce18104af" providerId="ADAL" clId="{2B0EF405-2870-F844-B4EF-A41EA8FD9920}" dt="2020-12-01T17:09:26.952" v="382" actId="26606"/>
          <ac:spMkLst>
            <pc:docMk/>
            <pc:sldMk cId="1033936842" sldId="268"/>
            <ac:spMk id="33" creationId="{A3F67AAC-C977-4759-A5C8-6BC998F963D3}"/>
          </ac:spMkLst>
        </pc:spChg>
        <pc:spChg chg="add del">
          <ac:chgData name="YINQIU XU" userId="868240f0-a450-4001-a531-df1ce18104af" providerId="ADAL" clId="{2B0EF405-2870-F844-B4EF-A41EA8FD9920}" dt="2020-12-01T17:09:28.471" v="384" actId="26606"/>
          <ac:spMkLst>
            <pc:docMk/>
            <pc:sldMk cId="1033936842" sldId="268"/>
            <ac:spMk id="35" creationId="{C3638F2F-4688-4030-B1CC-802724443B77}"/>
          </ac:spMkLst>
        </pc:spChg>
        <pc:spChg chg="add del">
          <ac:chgData name="YINQIU XU" userId="868240f0-a450-4001-a531-df1ce18104af" providerId="ADAL" clId="{2B0EF405-2870-F844-B4EF-A41EA8FD9920}" dt="2020-12-01T17:09:28.471" v="384" actId="26606"/>
          <ac:spMkLst>
            <pc:docMk/>
            <pc:sldMk cId="1033936842" sldId="268"/>
            <ac:spMk id="36" creationId="{48C811F0-0ED8-4A7B-BFDE-6433C690ED4F}"/>
          </ac:spMkLst>
        </pc:spChg>
        <pc:spChg chg="add del">
          <ac:chgData name="YINQIU XU" userId="868240f0-a450-4001-a531-df1ce18104af" providerId="ADAL" clId="{2B0EF405-2870-F844-B4EF-A41EA8FD9920}" dt="2020-12-01T17:09:28.471" v="384" actId="26606"/>
          <ac:spMkLst>
            <pc:docMk/>
            <pc:sldMk cId="1033936842" sldId="268"/>
            <ac:spMk id="37" creationId="{AAC19CEE-435E-4643-849E-5194A57437C0}"/>
          </ac:spMkLst>
        </pc:spChg>
        <pc:spChg chg="add del">
          <ac:chgData name="YINQIU XU" userId="868240f0-a450-4001-a531-df1ce18104af" providerId="ADAL" clId="{2B0EF405-2870-F844-B4EF-A41EA8FD9920}" dt="2020-12-01T17:09:28.770" v="386" actId="26606"/>
          <ac:spMkLst>
            <pc:docMk/>
            <pc:sldMk cId="1033936842" sldId="268"/>
            <ac:spMk id="39" creationId="{BA75F4A0-FEAF-4F1B-9C48-7688BF9D4148}"/>
          </ac:spMkLst>
        </pc:spChg>
        <pc:spChg chg="add del">
          <ac:chgData name="YINQIU XU" userId="868240f0-a450-4001-a531-df1ce18104af" providerId="ADAL" clId="{2B0EF405-2870-F844-B4EF-A41EA8FD9920}" dt="2020-12-01T17:09:28.770" v="386" actId="26606"/>
          <ac:spMkLst>
            <pc:docMk/>
            <pc:sldMk cId="1033936842" sldId="268"/>
            <ac:spMk id="40" creationId="{F1EC79F3-0DE6-47BA-9C5C-039C54F4AC27}"/>
          </ac:spMkLst>
        </pc:spChg>
        <pc:spChg chg="add del">
          <ac:chgData name="YINQIU XU" userId="868240f0-a450-4001-a531-df1ce18104af" providerId="ADAL" clId="{2B0EF405-2870-F844-B4EF-A41EA8FD9920}" dt="2020-12-01T17:09:28.770" v="386" actId="26606"/>
          <ac:spMkLst>
            <pc:docMk/>
            <pc:sldMk cId="1033936842" sldId="268"/>
            <ac:spMk id="41" creationId="{C86C2B07-2A41-4CB1-9C51-F037AF41765C}"/>
          </ac:spMkLst>
        </pc:spChg>
        <pc:spChg chg="add del">
          <ac:chgData name="YINQIU XU" userId="868240f0-a450-4001-a531-df1ce18104af" providerId="ADAL" clId="{2B0EF405-2870-F844-B4EF-A41EA8FD9920}" dt="2020-12-01T17:09:28.770" v="386" actId="26606"/>
          <ac:spMkLst>
            <pc:docMk/>
            <pc:sldMk cId="1033936842" sldId="268"/>
            <ac:spMk id="42" creationId="{A3F67AAC-C977-4759-A5C8-6BC998F963D3}"/>
          </ac:spMkLst>
        </pc:spChg>
        <pc:spChg chg="add del">
          <ac:chgData name="YINQIU XU" userId="868240f0-a450-4001-a531-df1ce18104af" providerId="ADAL" clId="{2B0EF405-2870-F844-B4EF-A41EA8FD9920}" dt="2020-12-01T17:09:28.987" v="388" actId="26606"/>
          <ac:spMkLst>
            <pc:docMk/>
            <pc:sldMk cId="1033936842" sldId="268"/>
            <ac:spMk id="44" creationId="{E4BB1650-B616-4EFB-9FB7-5D93104B5A00}"/>
          </ac:spMkLst>
        </pc:spChg>
        <pc:spChg chg="add del">
          <ac:chgData name="YINQIU XU" userId="868240f0-a450-4001-a531-df1ce18104af" providerId="ADAL" clId="{2B0EF405-2870-F844-B4EF-A41EA8FD9920}" dt="2020-12-01T17:09:28.987" v="388" actId="26606"/>
          <ac:spMkLst>
            <pc:docMk/>
            <pc:sldMk cId="1033936842" sldId="268"/>
            <ac:spMk id="45" creationId="{BB47C962-A905-4168-832D-BF622B381E67}"/>
          </ac:spMkLst>
        </pc:spChg>
        <pc:spChg chg="add del">
          <ac:chgData name="YINQIU XU" userId="868240f0-a450-4001-a531-df1ce18104af" providerId="ADAL" clId="{2B0EF405-2870-F844-B4EF-A41EA8FD9920}" dt="2020-12-01T17:09:28.987" v="388" actId="26606"/>
          <ac:spMkLst>
            <pc:docMk/>
            <pc:sldMk cId="1033936842" sldId="268"/>
            <ac:spMk id="46" creationId="{B0CAA55C-9F48-4F94-95AA-5635394974B4}"/>
          </ac:spMkLst>
        </pc:spChg>
        <pc:spChg chg="add del">
          <ac:chgData name="YINQIU XU" userId="868240f0-a450-4001-a531-df1ce18104af" providerId="ADAL" clId="{2B0EF405-2870-F844-B4EF-A41EA8FD9920}" dt="2020-12-01T17:09:29.665" v="390" actId="26606"/>
          <ac:spMkLst>
            <pc:docMk/>
            <pc:sldMk cId="1033936842" sldId="268"/>
            <ac:spMk id="48" creationId="{450E2206-E8AA-4BAF-B011-EDB32E45DF9F}"/>
          </ac:spMkLst>
        </pc:spChg>
        <pc:spChg chg="add del">
          <ac:chgData name="YINQIU XU" userId="868240f0-a450-4001-a531-df1ce18104af" providerId="ADAL" clId="{2B0EF405-2870-F844-B4EF-A41EA8FD9920}" dt="2020-12-01T17:09:29.665" v="390" actId="26606"/>
          <ac:spMkLst>
            <pc:docMk/>
            <pc:sldMk cId="1033936842" sldId="268"/>
            <ac:spMk id="49" creationId="{7E0CB0BD-5B6D-409A-BAF7-F97D58CB1EFC}"/>
          </ac:spMkLst>
        </pc:spChg>
        <pc:spChg chg="add del">
          <ac:chgData name="YINQIU XU" userId="868240f0-a450-4001-a531-df1ce18104af" providerId="ADAL" clId="{2B0EF405-2870-F844-B4EF-A41EA8FD9920}" dt="2020-12-01T17:09:30.211" v="392" actId="26606"/>
          <ac:spMkLst>
            <pc:docMk/>
            <pc:sldMk cId="1033936842" sldId="268"/>
            <ac:spMk id="51" creationId="{A14902AA-4E7E-4D93-A756-AC2EF9AAF932}"/>
          </ac:spMkLst>
        </pc:spChg>
        <pc:spChg chg="add del">
          <ac:chgData name="YINQIU XU" userId="868240f0-a450-4001-a531-df1ce18104af" providerId="ADAL" clId="{2B0EF405-2870-F844-B4EF-A41EA8FD9920}" dt="2020-12-01T17:09:30.211" v="392" actId="26606"/>
          <ac:spMkLst>
            <pc:docMk/>
            <pc:sldMk cId="1033936842" sldId="268"/>
            <ac:spMk id="52" creationId="{AE0AE5A0-0098-4DC4-82DC-CCE4071B655B}"/>
          </ac:spMkLst>
        </pc:spChg>
        <pc:spChg chg="add del">
          <ac:chgData name="YINQIU XU" userId="868240f0-a450-4001-a531-df1ce18104af" providerId="ADAL" clId="{2B0EF405-2870-F844-B4EF-A41EA8FD9920}" dt="2020-12-01T17:09:30.211" v="392" actId="26606"/>
          <ac:spMkLst>
            <pc:docMk/>
            <pc:sldMk cId="1033936842" sldId="268"/>
            <ac:spMk id="53" creationId="{B6D28670-6E3D-4F4B-AD22-EFA33BF3CA29}"/>
          </ac:spMkLst>
        </pc:spChg>
        <pc:spChg chg="add del">
          <ac:chgData name="YINQIU XU" userId="868240f0-a450-4001-a531-df1ce18104af" providerId="ADAL" clId="{2B0EF405-2870-F844-B4EF-A41EA8FD9920}" dt="2020-12-01T17:09:31.038" v="394" actId="26606"/>
          <ac:spMkLst>
            <pc:docMk/>
            <pc:sldMk cId="1033936842" sldId="268"/>
            <ac:spMk id="55" creationId="{7C159B63-C56D-4E4E-8B07-40A1346DC926}"/>
          </ac:spMkLst>
        </pc:spChg>
        <pc:spChg chg="add del">
          <ac:chgData name="YINQIU XU" userId="868240f0-a450-4001-a531-df1ce18104af" providerId="ADAL" clId="{2B0EF405-2870-F844-B4EF-A41EA8FD9920}" dt="2020-12-01T17:09:31.038" v="394" actId="26606"/>
          <ac:spMkLst>
            <pc:docMk/>
            <pc:sldMk cId="1033936842" sldId="268"/>
            <ac:spMk id="56" creationId="{27DEF201-077E-444A-A3F0-66E14253572F}"/>
          </ac:spMkLst>
        </pc:spChg>
        <pc:spChg chg="add del">
          <ac:chgData name="YINQIU XU" userId="868240f0-a450-4001-a531-df1ce18104af" providerId="ADAL" clId="{2B0EF405-2870-F844-B4EF-A41EA8FD9920}" dt="2020-12-01T17:09:31.932" v="396" actId="26606"/>
          <ac:spMkLst>
            <pc:docMk/>
            <pc:sldMk cId="1033936842" sldId="268"/>
            <ac:spMk id="58" creationId="{32812C54-7AEF-4ABB-826E-221F51CB0F30}"/>
          </ac:spMkLst>
        </pc:spChg>
        <pc:spChg chg="add del">
          <ac:chgData name="YINQIU XU" userId="868240f0-a450-4001-a531-df1ce18104af" providerId="ADAL" clId="{2B0EF405-2870-F844-B4EF-A41EA8FD9920}" dt="2020-12-01T17:09:31.932" v="396" actId="26606"/>
          <ac:spMkLst>
            <pc:docMk/>
            <pc:sldMk cId="1033936842" sldId="268"/>
            <ac:spMk id="59" creationId="{891F40E4-8A76-44CF-91EC-907367352626}"/>
          </ac:spMkLst>
        </pc:spChg>
        <pc:spChg chg="add del">
          <ac:chgData name="YINQIU XU" userId="868240f0-a450-4001-a531-df1ce18104af" providerId="ADAL" clId="{2B0EF405-2870-F844-B4EF-A41EA8FD9920}" dt="2020-12-01T17:09:31.932" v="396" actId="26606"/>
          <ac:spMkLst>
            <pc:docMk/>
            <pc:sldMk cId="1033936842" sldId="268"/>
            <ac:spMk id="60" creationId="{72171013-D973-4187-9CF2-EE098EEF8194}"/>
          </ac:spMkLst>
        </pc:spChg>
        <pc:spChg chg="add del">
          <ac:chgData name="YINQIU XU" userId="868240f0-a450-4001-a531-df1ce18104af" providerId="ADAL" clId="{2B0EF405-2870-F844-B4EF-A41EA8FD9920}" dt="2020-12-01T17:09:32.825" v="398" actId="26606"/>
          <ac:spMkLst>
            <pc:docMk/>
            <pc:sldMk cId="1033936842" sldId="268"/>
            <ac:spMk id="62" creationId="{3362DFFC-4DCC-48EE-B781-94D04B95F1E8}"/>
          </ac:spMkLst>
        </pc:spChg>
        <pc:spChg chg="add del">
          <ac:chgData name="YINQIU XU" userId="868240f0-a450-4001-a531-df1ce18104af" providerId="ADAL" clId="{2B0EF405-2870-F844-B4EF-A41EA8FD9920}" dt="2020-12-01T17:09:32.825" v="398" actId="26606"/>
          <ac:spMkLst>
            <pc:docMk/>
            <pc:sldMk cId="1033936842" sldId="268"/>
            <ac:spMk id="63" creationId="{18B8B265-E68C-4B64-9238-781F0102C57B}"/>
          </ac:spMkLst>
        </pc:spChg>
        <pc:spChg chg="add del">
          <ac:chgData name="YINQIU XU" userId="868240f0-a450-4001-a531-df1ce18104af" providerId="ADAL" clId="{2B0EF405-2870-F844-B4EF-A41EA8FD9920}" dt="2020-12-01T17:09:33.509" v="400" actId="26606"/>
          <ac:spMkLst>
            <pc:docMk/>
            <pc:sldMk cId="1033936842" sldId="268"/>
            <ac:spMk id="65" creationId="{32812C54-7AEF-4ABB-826E-221F51CB0F30}"/>
          </ac:spMkLst>
        </pc:spChg>
        <pc:spChg chg="add del">
          <ac:chgData name="YINQIU XU" userId="868240f0-a450-4001-a531-df1ce18104af" providerId="ADAL" clId="{2B0EF405-2870-F844-B4EF-A41EA8FD9920}" dt="2020-12-01T17:09:33.509" v="400" actId="26606"/>
          <ac:spMkLst>
            <pc:docMk/>
            <pc:sldMk cId="1033936842" sldId="268"/>
            <ac:spMk id="66" creationId="{891F40E4-8A76-44CF-91EC-907367352626}"/>
          </ac:spMkLst>
        </pc:spChg>
        <pc:spChg chg="add del">
          <ac:chgData name="YINQIU XU" userId="868240f0-a450-4001-a531-df1ce18104af" providerId="ADAL" clId="{2B0EF405-2870-F844-B4EF-A41EA8FD9920}" dt="2020-12-01T17:09:33.509" v="400" actId="26606"/>
          <ac:spMkLst>
            <pc:docMk/>
            <pc:sldMk cId="1033936842" sldId="268"/>
            <ac:spMk id="67" creationId="{72171013-D973-4187-9CF2-EE098EEF8194}"/>
          </ac:spMkLst>
        </pc:spChg>
        <pc:spChg chg="add del">
          <ac:chgData name="YINQIU XU" userId="868240f0-a450-4001-a531-df1ce18104af" providerId="ADAL" clId="{2B0EF405-2870-F844-B4EF-A41EA8FD9920}" dt="2020-12-01T17:09:35.676" v="402" actId="26606"/>
          <ac:spMkLst>
            <pc:docMk/>
            <pc:sldMk cId="1033936842" sldId="268"/>
            <ac:spMk id="69" creationId="{7C159B63-C56D-4E4E-8B07-40A1346DC926}"/>
          </ac:spMkLst>
        </pc:spChg>
        <pc:spChg chg="add del">
          <ac:chgData name="YINQIU XU" userId="868240f0-a450-4001-a531-df1ce18104af" providerId="ADAL" clId="{2B0EF405-2870-F844-B4EF-A41EA8FD9920}" dt="2020-12-01T17:09:35.676" v="402" actId="26606"/>
          <ac:spMkLst>
            <pc:docMk/>
            <pc:sldMk cId="1033936842" sldId="268"/>
            <ac:spMk id="70" creationId="{27DEF201-077E-444A-A3F0-66E14253572F}"/>
          </ac:spMkLst>
        </pc:spChg>
        <pc:spChg chg="add del">
          <ac:chgData name="YINQIU XU" userId="868240f0-a450-4001-a531-df1ce18104af" providerId="ADAL" clId="{2B0EF405-2870-F844-B4EF-A41EA8FD9920}" dt="2020-12-01T17:09:37.011" v="404" actId="26606"/>
          <ac:spMkLst>
            <pc:docMk/>
            <pc:sldMk cId="1033936842" sldId="268"/>
            <ac:spMk id="72" creationId="{32812C54-7AEF-4ABB-826E-221F51CB0F30}"/>
          </ac:spMkLst>
        </pc:spChg>
        <pc:spChg chg="add del">
          <ac:chgData name="YINQIU XU" userId="868240f0-a450-4001-a531-df1ce18104af" providerId="ADAL" clId="{2B0EF405-2870-F844-B4EF-A41EA8FD9920}" dt="2020-12-01T17:09:37.011" v="404" actId="26606"/>
          <ac:spMkLst>
            <pc:docMk/>
            <pc:sldMk cId="1033936842" sldId="268"/>
            <ac:spMk id="73" creationId="{891F40E4-8A76-44CF-91EC-907367352626}"/>
          </ac:spMkLst>
        </pc:spChg>
        <pc:spChg chg="add del">
          <ac:chgData name="YINQIU XU" userId="868240f0-a450-4001-a531-df1ce18104af" providerId="ADAL" clId="{2B0EF405-2870-F844-B4EF-A41EA8FD9920}" dt="2020-12-01T17:09:37.011" v="404" actId="26606"/>
          <ac:spMkLst>
            <pc:docMk/>
            <pc:sldMk cId="1033936842" sldId="268"/>
            <ac:spMk id="74" creationId="{72171013-D973-4187-9CF2-EE098EEF8194}"/>
          </ac:spMkLst>
        </pc:spChg>
        <pc:spChg chg="add del">
          <ac:chgData name="YINQIU XU" userId="868240f0-a450-4001-a531-df1ce18104af" providerId="ADAL" clId="{2B0EF405-2870-F844-B4EF-A41EA8FD9920}" dt="2020-12-01T17:09:38.763" v="406" actId="26606"/>
          <ac:spMkLst>
            <pc:docMk/>
            <pc:sldMk cId="1033936842" sldId="268"/>
            <ac:spMk id="76" creationId="{3362DFFC-4DCC-48EE-B781-94D04B95F1E8}"/>
          </ac:spMkLst>
        </pc:spChg>
        <pc:spChg chg="add del">
          <ac:chgData name="YINQIU XU" userId="868240f0-a450-4001-a531-df1ce18104af" providerId="ADAL" clId="{2B0EF405-2870-F844-B4EF-A41EA8FD9920}" dt="2020-12-01T17:09:38.763" v="406" actId="26606"/>
          <ac:spMkLst>
            <pc:docMk/>
            <pc:sldMk cId="1033936842" sldId="268"/>
            <ac:spMk id="77" creationId="{18B8B265-E68C-4B64-9238-781F0102C57B}"/>
          </ac:spMkLst>
        </pc:spChg>
        <pc:spChg chg="add del">
          <ac:chgData name="YINQIU XU" userId="868240f0-a450-4001-a531-df1ce18104af" providerId="ADAL" clId="{2B0EF405-2870-F844-B4EF-A41EA8FD9920}" dt="2020-12-01T17:10:29.505" v="433"/>
          <ac:spMkLst>
            <pc:docMk/>
            <pc:sldMk cId="1033936842" sldId="268"/>
            <ac:spMk id="79" creationId="{32812C54-7AEF-4ABB-826E-221F51CB0F30}"/>
          </ac:spMkLst>
        </pc:spChg>
        <pc:spChg chg="add del">
          <ac:chgData name="YINQIU XU" userId="868240f0-a450-4001-a531-df1ce18104af" providerId="ADAL" clId="{2B0EF405-2870-F844-B4EF-A41EA8FD9920}" dt="2020-12-01T17:10:29.505" v="433"/>
          <ac:spMkLst>
            <pc:docMk/>
            <pc:sldMk cId="1033936842" sldId="268"/>
            <ac:spMk id="80" creationId="{891F40E4-8A76-44CF-91EC-907367352626}"/>
          </ac:spMkLst>
        </pc:spChg>
        <pc:spChg chg="add del">
          <ac:chgData name="YINQIU XU" userId="868240f0-a450-4001-a531-df1ce18104af" providerId="ADAL" clId="{2B0EF405-2870-F844-B4EF-A41EA8FD9920}" dt="2020-12-01T17:10:29.505" v="433"/>
          <ac:spMkLst>
            <pc:docMk/>
            <pc:sldMk cId="1033936842" sldId="268"/>
            <ac:spMk id="81" creationId="{72171013-D973-4187-9CF2-EE098EEF8194}"/>
          </ac:spMkLst>
        </pc:spChg>
      </pc:sldChg>
      <pc:sldChg chg="add setBg">
        <pc:chgData name="YINQIU XU" userId="868240f0-a450-4001-a531-df1ce18104af" providerId="ADAL" clId="{2B0EF405-2870-F844-B4EF-A41EA8FD9920}" dt="2020-12-02T15:28:31.768" v="1847"/>
        <pc:sldMkLst>
          <pc:docMk/>
          <pc:sldMk cId="3044391518" sldId="268"/>
        </pc:sldMkLst>
      </pc:sldChg>
      <pc:sldChg chg="addSp delSp modSp mod modTransition setBg delAnim setClrOvrMap delDesignElem">
        <pc:chgData name="YINQIU XU" userId="868240f0-a450-4001-a531-df1ce18104af" providerId="ADAL" clId="{2B0EF405-2870-F844-B4EF-A41EA8FD9920}" dt="2020-12-02T12:30:47.541" v="1489"/>
        <pc:sldMkLst>
          <pc:docMk/>
          <pc:sldMk cId="2554875599" sldId="269"/>
        </pc:sldMkLst>
        <pc:spChg chg="mod">
          <ac:chgData name="YINQIU XU" userId="868240f0-a450-4001-a531-df1ce18104af" providerId="ADAL" clId="{2B0EF405-2870-F844-B4EF-A41EA8FD9920}" dt="2020-12-02T01:36:00.493" v="1417" actId="1038"/>
          <ac:spMkLst>
            <pc:docMk/>
            <pc:sldMk cId="2554875599" sldId="269"/>
            <ac:spMk id="2" creationId="{BA511038-7942-42B3-BD9B-4DA6729EC105}"/>
          </ac:spMkLst>
        </pc:spChg>
        <pc:spChg chg="add del">
          <ac:chgData name="YINQIU XU" userId="868240f0-a450-4001-a531-df1ce18104af" providerId="ADAL" clId="{2B0EF405-2870-F844-B4EF-A41EA8FD9920}" dt="2020-12-01T17:07:03.599" v="324" actId="26606"/>
          <ac:spMkLst>
            <pc:docMk/>
            <pc:sldMk cId="2554875599" sldId="269"/>
            <ac:spMk id="6" creationId="{30BC9609-A8AF-411F-A9E0-C3B93C8945CA}"/>
          </ac:spMkLst>
        </pc:spChg>
        <pc:spChg chg="add del">
          <ac:chgData name="YINQIU XU" userId="868240f0-a450-4001-a531-df1ce18104af" providerId="ADAL" clId="{2B0EF405-2870-F844-B4EF-A41EA8FD9920}" dt="2020-12-01T17:07:05.668" v="326" actId="26606"/>
          <ac:spMkLst>
            <pc:docMk/>
            <pc:sldMk cId="2554875599" sldId="269"/>
            <ac:spMk id="8" creationId="{7FD448D4-501F-4EA1-9E73-1FEB02ED2119}"/>
          </ac:spMkLst>
        </pc:spChg>
        <pc:spChg chg="add del">
          <ac:chgData name="YINQIU XU" userId="868240f0-a450-4001-a531-df1ce18104af" providerId="ADAL" clId="{2B0EF405-2870-F844-B4EF-A41EA8FD9920}" dt="2020-12-01T17:07:05.668" v="326" actId="26606"/>
          <ac:spMkLst>
            <pc:docMk/>
            <pc:sldMk cId="2554875599" sldId="269"/>
            <ac:spMk id="12" creationId="{1D868099-6145-4BC0-A5EA-74BEF1776BA9}"/>
          </ac:spMkLst>
        </pc:spChg>
        <pc:spChg chg="add del">
          <ac:chgData name="YINQIU XU" userId="868240f0-a450-4001-a531-df1ce18104af" providerId="ADAL" clId="{2B0EF405-2870-F844-B4EF-A41EA8FD9920}" dt="2020-12-01T17:06:59.279" v="318" actId="26606"/>
          <ac:spMkLst>
            <pc:docMk/>
            <pc:sldMk cId="2554875599" sldId="269"/>
            <ac:spMk id="13" creationId="{1F9A0C1C-8ABC-401B-8FE9-AC9327C4C587}"/>
          </ac:spMkLst>
        </pc:spChg>
        <pc:spChg chg="add del">
          <ac:chgData name="YINQIU XU" userId="868240f0-a450-4001-a531-df1ce18104af" providerId="ADAL" clId="{2B0EF405-2870-F844-B4EF-A41EA8FD9920}" dt="2020-12-01T17:07:05.668" v="326" actId="26606"/>
          <ac:spMkLst>
            <pc:docMk/>
            <pc:sldMk cId="2554875599" sldId="269"/>
            <ac:spMk id="14" creationId="{CC1026F7-DECB-49B4-A565-518BBA445471}"/>
          </ac:spMkLst>
        </pc:spChg>
        <pc:spChg chg="add del">
          <ac:chgData name="YINQIU XU" userId="868240f0-a450-4001-a531-df1ce18104af" providerId="ADAL" clId="{2B0EF405-2870-F844-B4EF-A41EA8FD9920}" dt="2020-12-01T17:06:59.279" v="318" actId="26606"/>
          <ac:spMkLst>
            <pc:docMk/>
            <pc:sldMk cId="2554875599" sldId="269"/>
            <ac:spMk id="15" creationId="{BA5783C3-2F96-40A7-A24F-30CB07AA3928}"/>
          </ac:spMkLst>
        </pc:spChg>
        <pc:spChg chg="add del">
          <ac:chgData name="YINQIU XU" userId="868240f0-a450-4001-a531-df1ce18104af" providerId="ADAL" clId="{2B0EF405-2870-F844-B4EF-A41EA8FD9920}" dt="2020-12-01T17:07:07.230" v="328" actId="26606"/>
          <ac:spMkLst>
            <pc:docMk/>
            <pc:sldMk cId="2554875599" sldId="269"/>
            <ac:spMk id="16" creationId="{1E1665A6-74DB-4F44-A6EF-F01205E8718B}"/>
          </ac:spMkLst>
        </pc:spChg>
        <pc:spChg chg="add del">
          <ac:chgData name="YINQIU XU" userId="868240f0-a450-4001-a531-df1ce18104af" providerId="ADAL" clId="{2B0EF405-2870-F844-B4EF-A41EA8FD9920}" dt="2020-12-01T17:06:59.279" v="318" actId="26606"/>
          <ac:spMkLst>
            <pc:docMk/>
            <pc:sldMk cId="2554875599" sldId="269"/>
            <ac:spMk id="17" creationId="{A9D08DBA-0326-4C4E-ACFB-576F3ABDD2D0}"/>
          </ac:spMkLst>
        </pc:spChg>
        <pc:spChg chg="add del">
          <ac:chgData name="YINQIU XU" userId="868240f0-a450-4001-a531-df1ce18104af" providerId="ADAL" clId="{2B0EF405-2870-F844-B4EF-A41EA8FD9920}" dt="2020-12-01T17:07:00.234" v="320" actId="26606"/>
          <ac:spMkLst>
            <pc:docMk/>
            <pc:sldMk cId="2554875599" sldId="269"/>
            <ac:spMk id="20" creationId="{1E954AF0-B5CC-4A16-ACDA-675B5694F2C8}"/>
          </ac:spMkLst>
        </pc:spChg>
        <pc:spChg chg="add del">
          <ac:chgData name="YINQIU XU" userId="868240f0-a450-4001-a531-df1ce18104af" providerId="ADAL" clId="{2B0EF405-2870-F844-B4EF-A41EA8FD9920}" dt="2020-12-01T17:07:00.234" v="320" actId="26606"/>
          <ac:spMkLst>
            <pc:docMk/>
            <pc:sldMk cId="2554875599" sldId="269"/>
            <ac:spMk id="21" creationId="{325322DD-3792-4947-A96A-1B6D9D786960}"/>
          </ac:spMkLst>
        </pc:spChg>
        <pc:spChg chg="add del">
          <ac:chgData name="YINQIU XU" userId="868240f0-a450-4001-a531-df1ce18104af" providerId="ADAL" clId="{2B0EF405-2870-F844-B4EF-A41EA8FD9920}" dt="2020-12-01T17:07:09.378" v="330" actId="26606"/>
          <ac:spMkLst>
            <pc:docMk/>
            <pc:sldMk cId="2554875599" sldId="269"/>
            <ac:spMk id="22" creationId="{843FBEE9-5F5A-4EFB-898C-5D1770B31C5D}"/>
          </ac:spMkLst>
        </pc:spChg>
        <pc:spChg chg="add del">
          <ac:chgData name="YINQIU XU" userId="868240f0-a450-4001-a531-df1ce18104af" providerId="ADAL" clId="{2B0EF405-2870-F844-B4EF-A41EA8FD9920}" dt="2020-12-01T17:07:09.789" v="332" actId="26606"/>
          <ac:spMkLst>
            <pc:docMk/>
            <pc:sldMk cId="2554875599" sldId="269"/>
            <ac:spMk id="25" creationId="{1E1665A6-74DB-4F44-A6EF-F01205E8718B}"/>
          </ac:spMkLst>
        </pc:spChg>
        <pc:spChg chg="add del">
          <ac:chgData name="YINQIU XU" userId="868240f0-a450-4001-a531-df1ce18104af" providerId="ADAL" clId="{2B0EF405-2870-F844-B4EF-A41EA8FD9920}" dt="2020-12-01T17:07:10.029" v="334" actId="26606"/>
          <ac:spMkLst>
            <pc:docMk/>
            <pc:sldMk cId="2554875599" sldId="269"/>
            <ac:spMk id="28" creationId="{1D868099-6145-4BC0-A5EA-74BEF1776BA9}"/>
          </ac:spMkLst>
        </pc:spChg>
        <pc:spChg chg="add del">
          <ac:chgData name="YINQIU XU" userId="868240f0-a450-4001-a531-df1ce18104af" providerId="ADAL" clId="{2B0EF405-2870-F844-B4EF-A41EA8FD9920}" dt="2020-12-01T17:07:10.029" v="334" actId="26606"/>
          <ac:spMkLst>
            <pc:docMk/>
            <pc:sldMk cId="2554875599" sldId="269"/>
            <ac:spMk id="29" creationId="{7FD448D4-501F-4EA1-9E73-1FEB02ED2119}"/>
          </ac:spMkLst>
        </pc:spChg>
        <pc:spChg chg="add del">
          <ac:chgData name="YINQIU XU" userId="868240f0-a450-4001-a531-df1ce18104af" providerId="ADAL" clId="{2B0EF405-2870-F844-B4EF-A41EA8FD9920}" dt="2020-12-01T17:07:10.029" v="334" actId="26606"/>
          <ac:spMkLst>
            <pc:docMk/>
            <pc:sldMk cId="2554875599" sldId="269"/>
            <ac:spMk id="30" creationId="{CC1026F7-DECB-49B4-A565-518BBA445471}"/>
          </ac:spMkLst>
        </pc:spChg>
        <pc:spChg chg="add del">
          <ac:chgData name="YINQIU XU" userId="868240f0-a450-4001-a531-df1ce18104af" providerId="ADAL" clId="{2B0EF405-2870-F844-B4EF-A41EA8FD9920}" dt="2020-12-01T17:07:10.469" v="336" actId="26606"/>
          <ac:spMkLst>
            <pc:docMk/>
            <pc:sldMk cId="2554875599" sldId="269"/>
            <ac:spMk id="33" creationId="{30BC9609-A8AF-411F-A9E0-C3B93C8945CA}"/>
          </ac:spMkLst>
        </pc:spChg>
        <pc:spChg chg="add del">
          <ac:chgData name="YINQIU XU" userId="868240f0-a450-4001-a531-df1ce18104af" providerId="ADAL" clId="{2B0EF405-2870-F844-B4EF-A41EA8FD9920}" dt="2020-12-01T17:07:11.062" v="340" actId="26606"/>
          <ac:spMkLst>
            <pc:docMk/>
            <pc:sldMk cId="2554875599" sldId="269"/>
            <ac:spMk id="39" creationId="{1E954AF0-B5CC-4A16-ACDA-675B5694F2C8}"/>
          </ac:spMkLst>
        </pc:spChg>
        <pc:spChg chg="add del">
          <ac:chgData name="YINQIU XU" userId="868240f0-a450-4001-a531-df1ce18104af" providerId="ADAL" clId="{2B0EF405-2870-F844-B4EF-A41EA8FD9920}" dt="2020-12-01T17:07:11.062" v="340" actId="26606"/>
          <ac:spMkLst>
            <pc:docMk/>
            <pc:sldMk cId="2554875599" sldId="269"/>
            <ac:spMk id="40" creationId="{325322DD-3792-4947-A96A-1B6D9D786960}"/>
          </ac:spMkLst>
        </pc:spChg>
        <pc:spChg chg="add del">
          <ac:chgData name="YINQIU XU" userId="868240f0-a450-4001-a531-df1ce18104af" providerId="ADAL" clId="{2B0EF405-2870-F844-B4EF-A41EA8FD9920}" dt="2020-12-01T17:10:29.505" v="433"/>
          <ac:spMkLst>
            <pc:docMk/>
            <pc:sldMk cId="2554875599" sldId="269"/>
            <ac:spMk id="44" creationId="{1F9A0C1C-8ABC-401B-8FE9-AC9327C4C587}"/>
          </ac:spMkLst>
        </pc:spChg>
        <pc:spChg chg="add del">
          <ac:chgData name="YINQIU XU" userId="868240f0-a450-4001-a531-df1ce18104af" providerId="ADAL" clId="{2B0EF405-2870-F844-B4EF-A41EA8FD9920}" dt="2020-12-01T17:10:29.505" v="433"/>
          <ac:spMkLst>
            <pc:docMk/>
            <pc:sldMk cId="2554875599" sldId="269"/>
            <ac:spMk id="45" creationId="{BA5783C3-2F96-40A7-A24F-30CB07AA3928}"/>
          </ac:spMkLst>
        </pc:spChg>
        <pc:spChg chg="add del">
          <ac:chgData name="YINQIU XU" userId="868240f0-a450-4001-a531-df1ce18104af" providerId="ADAL" clId="{2B0EF405-2870-F844-B4EF-A41EA8FD9920}" dt="2020-12-01T17:10:29.505" v="433"/>
          <ac:spMkLst>
            <pc:docMk/>
            <pc:sldMk cId="2554875599" sldId="269"/>
            <ac:spMk id="46" creationId="{A9D08DBA-0326-4C4E-ACFB-576F3ABDD2D0}"/>
          </ac:spMkLst>
        </pc:spChg>
        <pc:spChg chg="add del">
          <ac:chgData name="YINQIU XU" userId="868240f0-a450-4001-a531-df1ce18104af" providerId="ADAL" clId="{2B0EF405-2870-F844-B4EF-A41EA8FD9920}" dt="2020-12-01T17:18:03.930" v="786" actId="26606"/>
          <ac:spMkLst>
            <pc:docMk/>
            <pc:sldMk cId="2554875599" sldId="269"/>
            <ac:spMk id="55" creationId="{1D868099-6145-4BC0-A5EA-74BEF1776BA9}"/>
          </ac:spMkLst>
        </pc:spChg>
        <pc:spChg chg="add del">
          <ac:chgData name="YINQIU XU" userId="868240f0-a450-4001-a531-df1ce18104af" providerId="ADAL" clId="{2B0EF405-2870-F844-B4EF-A41EA8FD9920}" dt="2020-12-01T17:17:59.539" v="780" actId="26606"/>
          <ac:spMkLst>
            <pc:docMk/>
            <pc:sldMk cId="2554875599" sldId="269"/>
            <ac:spMk id="56" creationId="{1F9A0C1C-8ABC-401B-8FE9-AC9327C4C587}"/>
          </ac:spMkLst>
        </pc:spChg>
        <pc:spChg chg="add del">
          <ac:chgData name="YINQIU XU" userId="868240f0-a450-4001-a531-df1ce18104af" providerId="ADAL" clId="{2B0EF405-2870-F844-B4EF-A41EA8FD9920}" dt="2020-12-01T17:18:03.930" v="786" actId="26606"/>
          <ac:spMkLst>
            <pc:docMk/>
            <pc:sldMk cId="2554875599" sldId="269"/>
            <ac:spMk id="57" creationId="{CC1026F7-DECB-49B4-A565-518BBA445471}"/>
          </ac:spMkLst>
        </pc:spChg>
        <pc:spChg chg="add del">
          <ac:chgData name="YINQIU XU" userId="868240f0-a450-4001-a531-df1ce18104af" providerId="ADAL" clId="{2B0EF405-2870-F844-B4EF-A41EA8FD9920}" dt="2020-12-01T17:17:59.539" v="780" actId="26606"/>
          <ac:spMkLst>
            <pc:docMk/>
            <pc:sldMk cId="2554875599" sldId="269"/>
            <ac:spMk id="58" creationId="{BA5783C3-2F96-40A7-A24F-30CB07AA3928}"/>
          </ac:spMkLst>
        </pc:spChg>
        <pc:spChg chg="add del">
          <ac:chgData name="YINQIU XU" userId="868240f0-a450-4001-a531-df1ce18104af" providerId="ADAL" clId="{2B0EF405-2870-F844-B4EF-A41EA8FD9920}" dt="2020-12-01T17:17:59.539" v="780" actId="26606"/>
          <ac:spMkLst>
            <pc:docMk/>
            <pc:sldMk cId="2554875599" sldId="269"/>
            <ac:spMk id="60" creationId="{A9D08DBA-0326-4C4E-ACFB-576F3ABDD2D0}"/>
          </ac:spMkLst>
        </pc:spChg>
        <pc:spChg chg="add del">
          <ac:chgData name="YINQIU XU" userId="868240f0-a450-4001-a531-df1ce18104af" providerId="ADAL" clId="{2B0EF405-2870-F844-B4EF-A41EA8FD9920}" dt="2020-12-01T17:18:00.991" v="782" actId="26606"/>
          <ac:spMkLst>
            <pc:docMk/>
            <pc:sldMk cId="2554875599" sldId="269"/>
            <ac:spMk id="63" creationId="{1F9A0C1C-8ABC-401B-8FE9-AC9327C4C587}"/>
          </ac:spMkLst>
        </pc:spChg>
        <pc:spChg chg="add del">
          <ac:chgData name="YINQIU XU" userId="868240f0-a450-4001-a531-df1ce18104af" providerId="ADAL" clId="{2B0EF405-2870-F844-B4EF-A41EA8FD9920}" dt="2020-12-01T17:18:00.991" v="782" actId="26606"/>
          <ac:spMkLst>
            <pc:docMk/>
            <pc:sldMk cId="2554875599" sldId="269"/>
            <ac:spMk id="64" creationId="{BA5783C3-2F96-40A7-A24F-30CB07AA3928}"/>
          </ac:spMkLst>
        </pc:spChg>
        <pc:spChg chg="add del">
          <ac:chgData name="YINQIU XU" userId="868240f0-a450-4001-a531-df1ce18104af" providerId="ADAL" clId="{2B0EF405-2870-F844-B4EF-A41EA8FD9920}" dt="2020-12-01T17:18:00.991" v="782" actId="26606"/>
          <ac:spMkLst>
            <pc:docMk/>
            <pc:sldMk cId="2554875599" sldId="269"/>
            <ac:spMk id="65" creationId="{A9D08DBA-0326-4C4E-ACFB-576F3ABDD2D0}"/>
          </ac:spMkLst>
        </pc:spChg>
        <pc:spChg chg="add del">
          <ac:chgData name="YINQIU XU" userId="868240f0-a450-4001-a531-df1ce18104af" providerId="ADAL" clId="{2B0EF405-2870-F844-B4EF-A41EA8FD9920}" dt="2020-12-01T17:18:02.604" v="784" actId="26606"/>
          <ac:spMkLst>
            <pc:docMk/>
            <pc:sldMk cId="2554875599" sldId="269"/>
            <ac:spMk id="67" creationId="{1E1665A6-74DB-4F44-A6EF-F01205E8718B}"/>
          </ac:spMkLst>
        </pc:spChg>
        <pc:spChg chg="add del">
          <ac:chgData name="YINQIU XU" userId="868240f0-a450-4001-a531-df1ce18104af" providerId="ADAL" clId="{2B0EF405-2870-F844-B4EF-A41EA8FD9920}" dt="2020-12-01T17:18:03.930" v="786" actId="26606"/>
          <ac:spMkLst>
            <pc:docMk/>
            <pc:sldMk cId="2554875599" sldId="269"/>
            <ac:spMk id="69" creationId="{D3E7703A-E27F-4140-A364-F04434C4F583}"/>
          </ac:spMkLst>
        </pc:spChg>
        <pc:spChg chg="add del">
          <ac:chgData name="YINQIU XU" userId="868240f0-a450-4001-a531-df1ce18104af" providerId="ADAL" clId="{2B0EF405-2870-F844-B4EF-A41EA8FD9920}" dt="2020-12-01T17:18:04.962" v="788" actId="26606"/>
          <ac:spMkLst>
            <pc:docMk/>
            <pc:sldMk cId="2554875599" sldId="269"/>
            <ac:spMk id="71" creationId="{30BC9609-A8AF-411F-A9E0-C3B93C8945CA}"/>
          </ac:spMkLst>
        </pc:spChg>
        <pc:spChg chg="add del">
          <ac:chgData name="YINQIU XU" userId="868240f0-a450-4001-a531-df1ce18104af" providerId="ADAL" clId="{2B0EF405-2870-F844-B4EF-A41EA8FD9920}" dt="2020-12-01T17:18:07.050" v="790" actId="26606"/>
          <ac:spMkLst>
            <pc:docMk/>
            <pc:sldMk cId="2554875599" sldId="269"/>
            <ac:spMk id="74" creationId="{1D868099-6145-4BC0-A5EA-74BEF1776BA9}"/>
          </ac:spMkLst>
        </pc:spChg>
        <pc:spChg chg="add del">
          <ac:chgData name="YINQIU XU" userId="868240f0-a450-4001-a531-df1ce18104af" providerId="ADAL" clId="{2B0EF405-2870-F844-B4EF-A41EA8FD9920}" dt="2020-12-01T17:18:07.050" v="790" actId="26606"/>
          <ac:spMkLst>
            <pc:docMk/>
            <pc:sldMk cId="2554875599" sldId="269"/>
            <ac:spMk id="75" creationId="{35AE5225-4E6E-404D-BEB3-02EFEE050F68}"/>
          </ac:spMkLst>
        </pc:spChg>
        <pc:spChg chg="add del">
          <ac:chgData name="YINQIU XU" userId="868240f0-a450-4001-a531-df1ce18104af" providerId="ADAL" clId="{2B0EF405-2870-F844-B4EF-A41EA8FD9920}" dt="2020-12-01T17:18:07.050" v="790" actId="26606"/>
          <ac:spMkLst>
            <pc:docMk/>
            <pc:sldMk cId="2554875599" sldId="269"/>
            <ac:spMk id="76" creationId="{CC1026F7-DECB-49B4-A565-518BBA445471}"/>
          </ac:spMkLst>
        </pc:spChg>
        <pc:spChg chg="add del">
          <ac:chgData name="YINQIU XU" userId="868240f0-a450-4001-a531-df1ce18104af" providerId="ADAL" clId="{2B0EF405-2870-F844-B4EF-A41EA8FD9920}" dt="2020-12-01T17:18:07.786" v="792" actId="26606"/>
          <ac:spMkLst>
            <pc:docMk/>
            <pc:sldMk cId="2554875599" sldId="269"/>
            <ac:spMk id="79" creationId="{BEC9E7FA-3295-45ED-8253-D23F9E44E1DA}"/>
          </ac:spMkLst>
        </pc:spChg>
        <pc:spChg chg="add del">
          <ac:chgData name="YINQIU XU" userId="868240f0-a450-4001-a531-df1ce18104af" providerId="ADAL" clId="{2B0EF405-2870-F844-B4EF-A41EA8FD9920}" dt="2020-12-01T17:18:07.786" v="792" actId="26606"/>
          <ac:spMkLst>
            <pc:docMk/>
            <pc:sldMk cId="2554875599" sldId="269"/>
            <ac:spMk id="80" creationId="{B90DEDB1-D2DC-44C8-A514-7C9C3D230079}"/>
          </ac:spMkLst>
        </pc:spChg>
        <pc:spChg chg="add del">
          <ac:chgData name="YINQIU XU" userId="868240f0-a450-4001-a531-df1ce18104af" providerId="ADAL" clId="{2B0EF405-2870-F844-B4EF-A41EA8FD9920}" dt="2020-12-01T17:18:09.572" v="794" actId="26606"/>
          <ac:spMkLst>
            <pc:docMk/>
            <pc:sldMk cId="2554875599" sldId="269"/>
            <ac:spMk id="83" creationId="{BEC9E7FA-3295-45ED-8253-D23F9E44E1DA}"/>
          </ac:spMkLst>
        </pc:spChg>
        <pc:spChg chg="add del">
          <ac:chgData name="YINQIU XU" userId="868240f0-a450-4001-a531-df1ce18104af" providerId="ADAL" clId="{2B0EF405-2870-F844-B4EF-A41EA8FD9920}" dt="2020-12-01T17:18:09.572" v="794" actId="26606"/>
          <ac:spMkLst>
            <pc:docMk/>
            <pc:sldMk cId="2554875599" sldId="269"/>
            <ac:spMk id="84" creationId="{DF5548C0-3FFD-4DAA-A20D-495A6B3E60AF}"/>
          </ac:spMkLst>
        </pc:spChg>
        <pc:spChg chg="add del">
          <ac:chgData name="YINQIU XU" userId="868240f0-a450-4001-a531-df1ce18104af" providerId="ADAL" clId="{2B0EF405-2870-F844-B4EF-A41EA8FD9920}" dt="2020-12-01T17:18:09.838" v="796" actId="26606"/>
          <ac:spMkLst>
            <pc:docMk/>
            <pc:sldMk cId="2554875599" sldId="269"/>
            <ac:spMk id="87" creationId="{BEC9E7FA-3295-45ED-8253-D23F9E44E1DA}"/>
          </ac:spMkLst>
        </pc:spChg>
        <pc:spChg chg="add del">
          <ac:chgData name="YINQIU XU" userId="868240f0-a450-4001-a531-df1ce18104af" providerId="ADAL" clId="{2B0EF405-2870-F844-B4EF-A41EA8FD9920}" dt="2020-12-01T17:18:09.838" v="796" actId="26606"/>
          <ac:spMkLst>
            <pc:docMk/>
            <pc:sldMk cId="2554875599" sldId="269"/>
            <ac:spMk id="88" creationId="{B90DEDB1-D2DC-44C8-A514-7C9C3D230079}"/>
          </ac:spMkLst>
        </pc:spChg>
        <pc:spChg chg="add del">
          <ac:chgData name="YINQIU XU" userId="868240f0-a450-4001-a531-df1ce18104af" providerId="ADAL" clId="{2B0EF405-2870-F844-B4EF-A41EA8FD9920}" dt="2020-12-01T17:18:10.027" v="798" actId="26606"/>
          <ac:spMkLst>
            <pc:docMk/>
            <pc:sldMk cId="2554875599" sldId="269"/>
            <ac:spMk id="91" creationId="{1D868099-6145-4BC0-A5EA-74BEF1776BA9}"/>
          </ac:spMkLst>
        </pc:spChg>
        <pc:spChg chg="add del">
          <ac:chgData name="YINQIU XU" userId="868240f0-a450-4001-a531-df1ce18104af" providerId="ADAL" clId="{2B0EF405-2870-F844-B4EF-A41EA8FD9920}" dt="2020-12-01T17:18:10.027" v="798" actId="26606"/>
          <ac:spMkLst>
            <pc:docMk/>
            <pc:sldMk cId="2554875599" sldId="269"/>
            <ac:spMk id="92" creationId="{35AE5225-4E6E-404D-BEB3-02EFEE050F68}"/>
          </ac:spMkLst>
        </pc:spChg>
        <pc:spChg chg="add del">
          <ac:chgData name="YINQIU XU" userId="868240f0-a450-4001-a531-df1ce18104af" providerId="ADAL" clId="{2B0EF405-2870-F844-B4EF-A41EA8FD9920}" dt="2020-12-01T17:18:10.027" v="798" actId="26606"/>
          <ac:spMkLst>
            <pc:docMk/>
            <pc:sldMk cId="2554875599" sldId="269"/>
            <ac:spMk id="93" creationId="{CC1026F7-DECB-49B4-A565-518BBA445471}"/>
          </ac:spMkLst>
        </pc:spChg>
        <pc:spChg chg="add del">
          <ac:chgData name="YINQIU XU" userId="868240f0-a450-4001-a531-df1ce18104af" providerId="ADAL" clId="{2B0EF405-2870-F844-B4EF-A41EA8FD9920}" dt="2020-12-01T17:18:10.231" v="800" actId="26606"/>
          <ac:spMkLst>
            <pc:docMk/>
            <pc:sldMk cId="2554875599" sldId="269"/>
            <ac:spMk id="96" creationId="{30BC9609-A8AF-411F-A9E0-C3B93C8945CA}"/>
          </ac:spMkLst>
        </pc:spChg>
        <pc:spChg chg="add del">
          <ac:chgData name="YINQIU XU" userId="868240f0-a450-4001-a531-df1ce18104af" providerId="ADAL" clId="{2B0EF405-2870-F844-B4EF-A41EA8FD9920}" dt="2020-12-01T17:18:11.843" v="802" actId="26606"/>
          <ac:spMkLst>
            <pc:docMk/>
            <pc:sldMk cId="2554875599" sldId="269"/>
            <ac:spMk id="99" creationId="{1D868099-6145-4BC0-A5EA-74BEF1776BA9}"/>
          </ac:spMkLst>
        </pc:spChg>
        <pc:spChg chg="add del">
          <ac:chgData name="YINQIU XU" userId="868240f0-a450-4001-a531-df1ce18104af" providerId="ADAL" clId="{2B0EF405-2870-F844-B4EF-A41EA8FD9920}" dt="2020-12-01T17:18:11.843" v="802" actId="26606"/>
          <ac:spMkLst>
            <pc:docMk/>
            <pc:sldMk cId="2554875599" sldId="269"/>
            <ac:spMk id="100" creationId="{D3E7703A-E27F-4140-A364-F04434C4F583}"/>
          </ac:spMkLst>
        </pc:spChg>
        <pc:spChg chg="add del">
          <ac:chgData name="YINQIU XU" userId="868240f0-a450-4001-a531-df1ce18104af" providerId="ADAL" clId="{2B0EF405-2870-F844-B4EF-A41EA8FD9920}" dt="2020-12-01T17:18:11.843" v="802" actId="26606"/>
          <ac:spMkLst>
            <pc:docMk/>
            <pc:sldMk cId="2554875599" sldId="269"/>
            <ac:spMk id="101" creationId="{CC1026F7-DECB-49B4-A565-518BBA445471}"/>
          </ac:spMkLst>
        </pc:spChg>
        <pc:spChg chg="add del">
          <ac:chgData name="YINQIU XU" userId="868240f0-a450-4001-a531-df1ce18104af" providerId="ADAL" clId="{2B0EF405-2870-F844-B4EF-A41EA8FD9920}" dt="2020-12-01T17:20:08.291" v="863"/>
          <ac:spMkLst>
            <pc:docMk/>
            <pc:sldMk cId="2554875599" sldId="269"/>
            <ac:spMk id="104" creationId="{1E1665A6-74DB-4F44-A6EF-F01205E8718B}"/>
          </ac:spMkLst>
        </pc:spChg>
        <pc:grpChg chg="add del">
          <ac:chgData name="YINQIU XU" userId="868240f0-a450-4001-a531-df1ce18104af" providerId="ADAL" clId="{2B0EF405-2870-F844-B4EF-A41EA8FD9920}" dt="2020-12-01T17:06:59.279" v="318" actId="26606"/>
          <ac:grpSpMkLst>
            <pc:docMk/>
            <pc:sldMk cId="2554875599" sldId="269"/>
            <ac:grpSpMk id="9" creationId="{449BC34D-9C23-4D6D-8213-1F471AF85B3F}"/>
          </ac:grpSpMkLst>
        </pc:grpChg>
        <pc:grpChg chg="add del">
          <ac:chgData name="YINQIU XU" userId="868240f0-a450-4001-a531-df1ce18104af" providerId="ADAL" clId="{2B0EF405-2870-F844-B4EF-A41EA8FD9920}" dt="2020-12-01T17:07:00.234" v="320" actId="26606"/>
          <ac:grpSpMkLst>
            <pc:docMk/>
            <pc:sldMk cId="2554875599" sldId="269"/>
            <ac:grpSpMk id="19" creationId="{449BC34D-9C23-4D6D-8213-1F471AF85B3F}"/>
          </ac:grpSpMkLst>
        </pc:grpChg>
        <pc:grpChg chg="add del">
          <ac:chgData name="YINQIU XU" userId="868240f0-a450-4001-a531-df1ce18104af" providerId="ADAL" clId="{2B0EF405-2870-F844-B4EF-A41EA8FD9920}" dt="2020-12-01T17:07:11.062" v="340" actId="26606"/>
          <ac:grpSpMkLst>
            <pc:docMk/>
            <pc:sldMk cId="2554875599" sldId="269"/>
            <ac:grpSpMk id="38" creationId="{449BC34D-9C23-4D6D-8213-1F471AF85B3F}"/>
          </ac:grpSpMkLst>
        </pc:grpChg>
        <pc:grpChg chg="add del">
          <ac:chgData name="YINQIU XU" userId="868240f0-a450-4001-a531-df1ce18104af" providerId="ADAL" clId="{2B0EF405-2870-F844-B4EF-A41EA8FD9920}" dt="2020-12-01T17:10:29.505" v="433"/>
          <ac:grpSpMkLst>
            <pc:docMk/>
            <pc:sldMk cId="2554875599" sldId="269"/>
            <ac:grpSpMk id="43" creationId="{449BC34D-9C23-4D6D-8213-1F471AF85B3F}"/>
          </ac:grpSpMkLst>
        </pc:grpChg>
        <pc:grpChg chg="add del">
          <ac:chgData name="YINQIU XU" userId="868240f0-a450-4001-a531-df1ce18104af" providerId="ADAL" clId="{2B0EF405-2870-F844-B4EF-A41EA8FD9920}" dt="2020-12-01T17:17:59.539" v="780" actId="26606"/>
          <ac:grpSpMkLst>
            <pc:docMk/>
            <pc:sldMk cId="2554875599" sldId="269"/>
            <ac:grpSpMk id="52" creationId="{449BC34D-9C23-4D6D-8213-1F471AF85B3F}"/>
          </ac:grpSpMkLst>
        </pc:grpChg>
        <pc:grpChg chg="add del">
          <ac:chgData name="YINQIU XU" userId="868240f0-a450-4001-a531-df1ce18104af" providerId="ADAL" clId="{2B0EF405-2870-F844-B4EF-A41EA8FD9920}" dt="2020-12-01T17:18:00.991" v="782" actId="26606"/>
          <ac:grpSpMkLst>
            <pc:docMk/>
            <pc:sldMk cId="2554875599" sldId="269"/>
            <ac:grpSpMk id="62" creationId="{449BC34D-9C23-4D6D-8213-1F471AF85B3F}"/>
          </ac:grpSpMkLst>
        </pc:grpChg>
        <pc:graphicFrameChg chg="add del mod modGraphic">
          <ac:chgData name="YINQIU XU" userId="868240f0-a450-4001-a531-df1ce18104af" providerId="ADAL" clId="{2B0EF405-2870-F844-B4EF-A41EA8FD9920}" dt="2020-12-01T17:07:11.095" v="341" actId="26606"/>
          <ac:graphicFrameMkLst>
            <pc:docMk/>
            <pc:sldMk cId="2554875599" sldId="269"/>
            <ac:graphicFrameMk id="4" creationId="{5A37A2A0-EB0F-4D5E-BE2C-C6DA9D9EF3E7}"/>
          </ac:graphicFrameMkLst>
        </pc:graphicFrameChg>
        <pc:graphicFrameChg chg="add del">
          <ac:chgData name="YINQIU XU" userId="868240f0-a450-4001-a531-df1ce18104af" providerId="ADAL" clId="{2B0EF405-2870-F844-B4EF-A41EA8FD9920}" dt="2020-12-01T17:07:05.668" v="326" actId="26606"/>
          <ac:graphicFrameMkLst>
            <pc:docMk/>
            <pc:sldMk cId="2554875599" sldId="269"/>
            <ac:graphicFrameMk id="7" creationId="{5A37A2A0-EB0F-4D5E-BE2C-C6DA9D9EF3E7}"/>
          </ac:graphicFrameMkLst>
        </pc:graphicFrameChg>
        <pc:graphicFrameChg chg="add del">
          <ac:chgData name="YINQIU XU" userId="868240f0-a450-4001-a531-df1ce18104af" providerId="ADAL" clId="{2B0EF405-2870-F844-B4EF-A41EA8FD9920}" dt="2020-12-01T17:07:07.230" v="328" actId="26606"/>
          <ac:graphicFrameMkLst>
            <pc:docMk/>
            <pc:sldMk cId="2554875599" sldId="269"/>
            <ac:graphicFrameMk id="18" creationId="{5A37A2A0-EB0F-4D5E-BE2C-C6DA9D9EF3E7}"/>
          </ac:graphicFrameMkLst>
        </pc:graphicFrameChg>
        <pc:graphicFrameChg chg="add del">
          <ac:chgData name="YINQIU XU" userId="868240f0-a450-4001-a531-df1ce18104af" providerId="ADAL" clId="{2B0EF405-2870-F844-B4EF-A41EA8FD9920}" dt="2020-12-01T17:07:09.378" v="330" actId="26606"/>
          <ac:graphicFrameMkLst>
            <pc:docMk/>
            <pc:sldMk cId="2554875599" sldId="269"/>
            <ac:graphicFrameMk id="23" creationId="{5A37A2A0-EB0F-4D5E-BE2C-C6DA9D9EF3E7}"/>
          </ac:graphicFrameMkLst>
        </pc:graphicFrameChg>
        <pc:graphicFrameChg chg="add del">
          <ac:chgData name="YINQIU XU" userId="868240f0-a450-4001-a531-df1ce18104af" providerId="ADAL" clId="{2B0EF405-2870-F844-B4EF-A41EA8FD9920}" dt="2020-12-01T17:07:09.789" v="332" actId="26606"/>
          <ac:graphicFrameMkLst>
            <pc:docMk/>
            <pc:sldMk cId="2554875599" sldId="269"/>
            <ac:graphicFrameMk id="26" creationId="{5A37A2A0-EB0F-4D5E-BE2C-C6DA9D9EF3E7}"/>
          </ac:graphicFrameMkLst>
        </pc:graphicFrameChg>
        <pc:graphicFrameChg chg="add del">
          <ac:chgData name="YINQIU XU" userId="868240f0-a450-4001-a531-df1ce18104af" providerId="ADAL" clId="{2B0EF405-2870-F844-B4EF-A41EA8FD9920}" dt="2020-12-01T17:07:10.029" v="334" actId="26606"/>
          <ac:graphicFrameMkLst>
            <pc:docMk/>
            <pc:sldMk cId="2554875599" sldId="269"/>
            <ac:graphicFrameMk id="31" creationId="{5A37A2A0-EB0F-4D5E-BE2C-C6DA9D9EF3E7}"/>
          </ac:graphicFrameMkLst>
        </pc:graphicFrameChg>
        <pc:graphicFrameChg chg="add del">
          <ac:chgData name="YINQIU XU" userId="868240f0-a450-4001-a531-df1ce18104af" providerId="ADAL" clId="{2B0EF405-2870-F844-B4EF-A41EA8FD9920}" dt="2020-12-01T17:07:10.469" v="336" actId="26606"/>
          <ac:graphicFrameMkLst>
            <pc:docMk/>
            <pc:sldMk cId="2554875599" sldId="269"/>
            <ac:graphicFrameMk id="34" creationId="{5A37A2A0-EB0F-4D5E-BE2C-C6DA9D9EF3E7}"/>
          </ac:graphicFrameMkLst>
        </pc:graphicFrameChg>
        <pc:graphicFrameChg chg="add del">
          <ac:chgData name="YINQIU XU" userId="868240f0-a450-4001-a531-df1ce18104af" providerId="ADAL" clId="{2B0EF405-2870-F844-B4EF-A41EA8FD9920}" dt="2020-12-01T17:07:10.753" v="338" actId="26606"/>
          <ac:graphicFrameMkLst>
            <pc:docMk/>
            <pc:sldMk cId="2554875599" sldId="269"/>
            <ac:graphicFrameMk id="36" creationId="{5A37A2A0-EB0F-4D5E-BE2C-C6DA9D9EF3E7}"/>
          </ac:graphicFrameMkLst>
        </pc:graphicFrameChg>
        <pc:graphicFrameChg chg="add del">
          <ac:chgData name="YINQIU XU" userId="868240f0-a450-4001-a531-df1ce18104af" providerId="ADAL" clId="{2B0EF405-2870-F844-B4EF-A41EA8FD9920}" dt="2020-12-01T17:07:11.062" v="340" actId="26606"/>
          <ac:graphicFrameMkLst>
            <pc:docMk/>
            <pc:sldMk cId="2554875599" sldId="269"/>
            <ac:graphicFrameMk id="41" creationId="{5A37A2A0-EB0F-4D5E-BE2C-C6DA9D9EF3E7}"/>
          </ac:graphicFrameMkLst>
        </pc:graphicFrameChg>
        <pc:graphicFrameChg chg="add del mod modGraphic">
          <ac:chgData name="YINQIU XU" userId="868240f0-a450-4001-a531-df1ce18104af" providerId="ADAL" clId="{2B0EF405-2870-F844-B4EF-A41EA8FD9920}" dt="2020-12-01T17:18:11.874" v="803" actId="26606"/>
          <ac:graphicFrameMkLst>
            <pc:docMk/>
            <pc:sldMk cId="2554875599" sldId="269"/>
            <ac:graphicFrameMk id="47" creationId="{5A37A2A0-EB0F-4D5E-BE2C-C6DA9D9EF3E7}"/>
          </ac:graphicFrameMkLst>
        </pc:graphicFrameChg>
        <pc:graphicFrameChg chg="add del">
          <ac:chgData name="YINQIU XU" userId="868240f0-a450-4001-a531-df1ce18104af" providerId="ADAL" clId="{2B0EF405-2870-F844-B4EF-A41EA8FD9920}" dt="2020-12-01T17:18:03.930" v="786" actId="26606"/>
          <ac:graphicFrameMkLst>
            <pc:docMk/>
            <pc:sldMk cId="2554875599" sldId="269"/>
            <ac:graphicFrameMk id="50" creationId="{5A37A2A0-EB0F-4D5E-BE2C-C6DA9D9EF3E7}"/>
          </ac:graphicFrameMkLst>
        </pc:graphicFrameChg>
        <pc:graphicFrameChg chg="add del">
          <ac:chgData name="YINQIU XU" userId="868240f0-a450-4001-a531-df1ce18104af" providerId="ADAL" clId="{2B0EF405-2870-F844-B4EF-A41EA8FD9920}" dt="2020-12-01T17:18:04.962" v="788" actId="26606"/>
          <ac:graphicFrameMkLst>
            <pc:docMk/>
            <pc:sldMk cId="2554875599" sldId="269"/>
            <ac:graphicFrameMk id="72" creationId="{5A37A2A0-EB0F-4D5E-BE2C-C6DA9D9EF3E7}"/>
          </ac:graphicFrameMkLst>
        </pc:graphicFrameChg>
        <pc:graphicFrameChg chg="add del">
          <ac:chgData name="YINQIU XU" userId="868240f0-a450-4001-a531-df1ce18104af" providerId="ADAL" clId="{2B0EF405-2870-F844-B4EF-A41EA8FD9920}" dt="2020-12-01T17:18:07.050" v="790" actId="26606"/>
          <ac:graphicFrameMkLst>
            <pc:docMk/>
            <pc:sldMk cId="2554875599" sldId="269"/>
            <ac:graphicFrameMk id="77" creationId="{5A37A2A0-EB0F-4D5E-BE2C-C6DA9D9EF3E7}"/>
          </ac:graphicFrameMkLst>
        </pc:graphicFrameChg>
        <pc:graphicFrameChg chg="add del">
          <ac:chgData name="YINQIU XU" userId="868240f0-a450-4001-a531-df1ce18104af" providerId="ADAL" clId="{2B0EF405-2870-F844-B4EF-A41EA8FD9920}" dt="2020-12-01T17:18:07.786" v="792" actId="26606"/>
          <ac:graphicFrameMkLst>
            <pc:docMk/>
            <pc:sldMk cId="2554875599" sldId="269"/>
            <ac:graphicFrameMk id="81" creationId="{5A37A2A0-EB0F-4D5E-BE2C-C6DA9D9EF3E7}"/>
          </ac:graphicFrameMkLst>
        </pc:graphicFrameChg>
        <pc:graphicFrameChg chg="add del">
          <ac:chgData name="YINQIU XU" userId="868240f0-a450-4001-a531-df1ce18104af" providerId="ADAL" clId="{2B0EF405-2870-F844-B4EF-A41EA8FD9920}" dt="2020-12-01T17:18:09.572" v="794" actId="26606"/>
          <ac:graphicFrameMkLst>
            <pc:docMk/>
            <pc:sldMk cId="2554875599" sldId="269"/>
            <ac:graphicFrameMk id="85" creationId="{5A37A2A0-EB0F-4D5E-BE2C-C6DA9D9EF3E7}"/>
          </ac:graphicFrameMkLst>
        </pc:graphicFrameChg>
        <pc:graphicFrameChg chg="add del">
          <ac:chgData name="YINQIU XU" userId="868240f0-a450-4001-a531-df1ce18104af" providerId="ADAL" clId="{2B0EF405-2870-F844-B4EF-A41EA8FD9920}" dt="2020-12-01T17:18:09.838" v="796" actId="26606"/>
          <ac:graphicFrameMkLst>
            <pc:docMk/>
            <pc:sldMk cId="2554875599" sldId="269"/>
            <ac:graphicFrameMk id="89" creationId="{5A37A2A0-EB0F-4D5E-BE2C-C6DA9D9EF3E7}"/>
          </ac:graphicFrameMkLst>
        </pc:graphicFrameChg>
        <pc:graphicFrameChg chg="add del">
          <ac:chgData name="YINQIU XU" userId="868240f0-a450-4001-a531-df1ce18104af" providerId="ADAL" clId="{2B0EF405-2870-F844-B4EF-A41EA8FD9920}" dt="2020-12-01T17:18:10.027" v="798" actId="26606"/>
          <ac:graphicFrameMkLst>
            <pc:docMk/>
            <pc:sldMk cId="2554875599" sldId="269"/>
            <ac:graphicFrameMk id="94" creationId="{5A37A2A0-EB0F-4D5E-BE2C-C6DA9D9EF3E7}"/>
          </ac:graphicFrameMkLst>
        </pc:graphicFrameChg>
        <pc:graphicFrameChg chg="add del">
          <ac:chgData name="YINQIU XU" userId="868240f0-a450-4001-a531-df1ce18104af" providerId="ADAL" clId="{2B0EF405-2870-F844-B4EF-A41EA8FD9920}" dt="2020-12-01T17:18:10.231" v="800" actId="26606"/>
          <ac:graphicFrameMkLst>
            <pc:docMk/>
            <pc:sldMk cId="2554875599" sldId="269"/>
            <ac:graphicFrameMk id="97" creationId="{5A37A2A0-EB0F-4D5E-BE2C-C6DA9D9EF3E7}"/>
          </ac:graphicFrameMkLst>
        </pc:graphicFrameChg>
        <pc:graphicFrameChg chg="add del">
          <ac:chgData name="YINQIU XU" userId="868240f0-a450-4001-a531-df1ce18104af" providerId="ADAL" clId="{2B0EF405-2870-F844-B4EF-A41EA8FD9920}" dt="2020-12-01T17:18:11.843" v="802" actId="26606"/>
          <ac:graphicFrameMkLst>
            <pc:docMk/>
            <pc:sldMk cId="2554875599" sldId="269"/>
            <ac:graphicFrameMk id="102" creationId="{5A37A2A0-EB0F-4D5E-BE2C-C6DA9D9EF3E7}"/>
          </ac:graphicFrameMkLst>
        </pc:graphicFrameChg>
        <pc:graphicFrameChg chg="add mod modGraphic">
          <ac:chgData name="YINQIU XU" userId="868240f0-a450-4001-a531-df1ce18104af" providerId="ADAL" clId="{2B0EF405-2870-F844-B4EF-A41EA8FD9920}" dt="2020-12-01T17:21:01.895" v="880" actId="1038"/>
          <ac:graphicFrameMkLst>
            <pc:docMk/>
            <pc:sldMk cId="2554875599" sldId="269"/>
            <ac:graphicFrameMk id="105" creationId="{5A37A2A0-EB0F-4D5E-BE2C-C6DA9D9EF3E7}"/>
          </ac:graphicFrameMkLst>
        </pc:graphicFrameChg>
        <pc:picChg chg="add del mod">
          <ac:chgData name="YINQIU XU" userId="868240f0-a450-4001-a531-df1ce18104af" providerId="ADAL" clId="{2B0EF405-2870-F844-B4EF-A41EA8FD9920}" dt="2020-12-02T12:25:40.571" v="1486" actId="478"/>
          <ac:picMkLst>
            <pc:docMk/>
            <pc:sldMk cId="2554875599" sldId="269"/>
            <ac:picMk id="3" creationId="{BAE12426-F008-E04C-9C3D-F35399F69302}"/>
          </ac:picMkLst>
        </pc:picChg>
        <pc:picChg chg="add del mod">
          <ac:chgData name="YINQIU XU" userId="868240f0-a450-4001-a531-df1ce18104af" providerId="ADAL" clId="{2B0EF405-2870-F844-B4EF-A41EA8FD9920}" dt="2020-12-02T12:28:04.310" v="1488"/>
          <ac:picMkLst>
            <pc:docMk/>
            <pc:sldMk cId="2554875599" sldId="269"/>
            <ac:picMk id="4" creationId="{DD26112B-D7BE-E544-8FC2-70A41431E402}"/>
          </ac:picMkLst>
        </pc:picChg>
        <pc:picChg chg="add del mod">
          <ac:chgData name="YINQIU XU" userId="868240f0-a450-4001-a531-df1ce18104af" providerId="ADAL" clId="{2B0EF405-2870-F844-B4EF-A41EA8FD9920}" dt="2020-12-02T12:30:47.541" v="1489"/>
          <ac:picMkLst>
            <pc:docMk/>
            <pc:sldMk cId="2554875599" sldId="269"/>
            <ac:picMk id="5" creationId="{8E19E861-30BC-B549-B5CE-721B0AD4669A}"/>
          </ac:picMkLst>
        </pc:picChg>
        <pc:picChg chg="add mod">
          <ac:chgData name="YINQIU XU" userId="868240f0-a450-4001-a531-df1ce18104af" providerId="ADAL" clId="{2B0EF405-2870-F844-B4EF-A41EA8FD9920}" dt="2020-12-02T12:30:47.541" v="1489"/>
          <ac:picMkLst>
            <pc:docMk/>
            <pc:sldMk cId="2554875599" sldId="269"/>
            <ac:picMk id="6" creationId="{DEBC3D07-6FF8-984E-A241-213E9B2B8A03}"/>
          </ac:picMkLst>
        </pc:picChg>
      </pc:sldChg>
      <pc:sldChg chg="add">
        <pc:chgData name="YINQIU XU" userId="868240f0-a450-4001-a531-df1ce18104af" providerId="ADAL" clId="{2B0EF405-2870-F844-B4EF-A41EA8FD9920}" dt="2020-12-02T02:25:39.807" v="1479"/>
        <pc:sldMkLst>
          <pc:docMk/>
          <pc:sldMk cId="1126726592" sldId="270"/>
        </pc:sldMkLst>
      </pc:sldChg>
      <pc:sldChg chg="modSp del mod">
        <pc:chgData name="YINQIU XU" userId="868240f0-a450-4001-a531-df1ce18104af" providerId="ADAL" clId="{2B0EF405-2870-F844-B4EF-A41EA8FD9920}" dt="2020-12-02T02:25:17.794" v="1472" actId="2696"/>
        <pc:sldMkLst>
          <pc:docMk/>
          <pc:sldMk cId="4203307991" sldId="270"/>
        </pc:sldMkLst>
        <pc:spChg chg="mod">
          <ac:chgData name="YINQIU XU" userId="868240f0-a450-4001-a531-df1ce18104af" providerId="ADAL" clId="{2B0EF405-2870-F844-B4EF-A41EA8FD9920}" dt="2020-12-02T01:36:26.099" v="1421"/>
          <ac:spMkLst>
            <pc:docMk/>
            <pc:sldMk cId="4203307991" sldId="270"/>
            <ac:spMk id="2" creationId="{9B165916-BAC5-304F-8E6B-C083B60FC445}"/>
          </ac:spMkLst>
        </pc:spChg>
        <pc:spChg chg="mod">
          <ac:chgData name="YINQIU XU" userId="868240f0-a450-4001-a531-df1ce18104af" providerId="ADAL" clId="{2B0EF405-2870-F844-B4EF-A41EA8FD9920}" dt="2020-12-01T17:24:50.183" v="932" actId="1076"/>
          <ac:spMkLst>
            <pc:docMk/>
            <pc:sldMk cId="4203307991" sldId="270"/>
            <ac:spMk id="3" creationId="{9DF8AF1A-7633-F046-8D20-6ABA6769EB5C}"/>
          </ac:spMkLst>
        </pc:spChg>
      </pc:sldChg>
      <pc:sldChg chg="add">
        <pc:chgData name="YINQIU XU" userId="868240f0-a450-4001-a531-df1ce18104af" providerId="ADAL" clId="{2B0EF405-2870-F844-B4EF-A41EA8FD9920}" dt="2020-12-02T02:25:50.135" v="1481"/>
        <pc:sldMkLst>
          <pc:docMk/>
          <pc:sldMk cId="98527350" sldId="271"/>
        </pc:sldMkLst>
      </pc:sldChg>
      <pc:sldChg chg="modSp del">
        <pc:chgData name="YINQIU XU" userId="868240f0-a450-4001-a531-df1ce18104af" providerId="ADAL" clId="{2B0EF405-2870-F844-B4EF-A41EA8FD9920}" dt="2020-12-02T02:25:18.382" v="1474" actId="2696"/>
        <pc:sldMkLst>
          <pc:docMk/>
          <pc:sldMk cId="1834510322" sldId="271"/>
        </pc:sldMkLst>
        <pc:spChg chg="mod">
          <ac:chgData name="YINQIU XU" userId="868240f0-a450-4001-a531-df1ce18104af" providerId="ADAL" clId="{2B0EF405-2870-F844-B4EF-A41EA8FD9920}" dt="2020-12-02T01:36:26.099" v="1421"/>
          <ac:spMkLst>
            <pc:docMk/>
            <pc:sldMk cId="1834510322" sldId="271"/>
            <ac:spMk id="2" creationId="{9B165916-BAC5-304F-8E6B-C083B60FC445}"/>
          </ac:spMkLst>
        </pc:spChg>
        <pc:spChg chg="mod">
          <ac:chgData name="YINQIU XU" userId="868240f0-a450-4001-a531-df1ce18104af" providerId="ADAL" clId="{2B0EF405-2870-F844-B4EF-A41EA8FD9920}" dt="2020-12-02T01:36:26.099" v="1421"/>
          <ac:spMkLst>
            <pc:docMk/>
            <pc:sldMk cId="1834510322" sldId="271"/>
            <ac:spMk id="3" creationId="{9DF8AF1A-7633-F046-8D20-6ABA6769EB5C}"/>
          </ac:spMkLst>
        </pc:spChg>
      </pc:sldChg>
      <pc:sldChg chg="add">
        <pc:chgData name="YINQIU XU" userId="868240f0-a450-4001-a531-df1ce18104af" providerId="ADAL" clId="{2B0EF405-2870-F844-B4EF-A41EA8FD9920}" dt="2020-12-02T02:25:56.534" v="1482"/>
        <pc:sldMkLst>
          <pc:docMk/>
          <pc:sldMk cId="129464042" sldId="272"/>
        </pc:sldMkLst>
      </pc:sldChg>
      <pc:sldChg chg="modSp del">
        <pc:chgData name="YINQIU XU" userId="868240f0-a450-4001-a531-df1ce18104af" providerId="ADAL" clId="{2B0EF405-2870-F844-B4EF-A41EA8FD9920}" dt="2020-12-02T02:25:18.898" v="1475" actId="2696"/>
        <pc:sldMkLst>
          <pc:docMk/>
          <pc:sldMk cId="1737582244" sldId="272"/>
        </pc:sldMkLst>
        <pc:spChg chg="mod">
          <ac:chgData name="YINQIU XU" userId="868240f0-a450-4001-a531-df1ce18104af" providerId="ADAL" clId="{2B0EF405-2870-F844-B4EF-A41EA8FD9920}" dt="2020-12-02T01:36:26.099" v="1421"/>
          <ac:spMkLst>
            <pc:docMk/>
            <pc:sldMk cId="1737582244" sldId="272"/>
            <ac:spMk id="2" creationId="{9B165916-BAC5-304F-8E6B-C083B60FC445}"/>
          </ac:spMkLst>
        </pc:spChg>
        <pc:spChg chg="mod">
          <ac:chgData name="YINQIU XU" userId="868240f0-a450-4001-a531-df1ce18104af" providerId="ADAL" clId="{2B0EF405-2870-F844-B4EF-A41EA8FD9920}" dt="2020-12-02T01:36:26.099" v="1421"/>
          <ac:spMkLst>
            <pc:docMk/>
            <pc:sldMk cId="1737582244" sldId="272"/>
            <ac:spMk id="3" creationId="{9DF8AF1A-7633-F046-8D20-6ABA6769EB5C}"/>
          </ac:spMkLst>
        </pc:spChg>
      </pc:sldChg>
      <pc:sldChg chg="modSp del mod">
        <pc:chgData name="YINQIU XU" userId="868240f0-a450-4001-a531-df1ce18104af" providerId="ADAL" clId="{2B0EF405-2870-F844-B4EF-A41EA8FD9920}" dt="2020-12-02T02:25:04.365" v="1467" actId="2696"/>
        <pc:sldMkLst>
          <pc:docMk/>
          <pc:sldMk cId="3008472626" sldId="273"/>
        </pc:sldMkLst>
        <pc:spChg chg="mod">
          <ac:chgData name="YINQIU XU" userId="868240f0-a450-4001-a531-df1ce18104af" providerId="ADAL" clId="{2B0EF405-2870-F844-B4EF-A41EA8FD9920}" dt="2020-12-02T01:36:26.099" v="1421"/>
          <ac:spMkLst>
            <pc:docMk/>
            <pc:sldMk cId="3008472626" sldId="273"/>
            <ac:spMk id="8" creationId="{AFB30BE5-BB9F-4738-814F-C467FD883C23}"/>
          </ac:spMkLst>
        </pc:spChg>
        <pc:graphicFrameChg chg="mod modGraphic">
          <ac:chgData name="YINQIU XU" userId="868240f0-a450-4001-a531-df1ce18104af" providerId="ADAL" clId="{2B0EF405-2870-F844-B4EF-A41EA8FD9920}" dt="2020-12-02T01:28:06.561" v="1134" actId="14100"/>
          <ac:graphicFrameMkLst>
            <pc:docMk/>
            <pc:sldMk cId="3008472626" sldId="273"/>
            <ac:graphicFrameMk id="10" creationId="{DE5B08D7-F83D-4A2E-9512-4B876A99A06E}"/>
          </ac:graphicFrameMkLst>
        </pc:graphicFrameChg>
        <pc:graphicFrameChg chg="mod modGraphic">
          <ac:chgData name="YINQIU XU" userId="868240f0-a450-4001-a531-df1ce18104af" providerId="ADAL" clId="{2B0EF405-2870-F844-B4EF-A41EA8FD9920}" dt="2020-12-02T01:28:52.271" v="1166" actId="1038"/>
          <ac:graphicFrameMkLst>
            <pc:docMk/>
            <pc:sldMk cId="3008472626" sldId="273"/>
            <ac:graphicFrameMk id="13" creationId="{3C9DD1C0-93C8-4C5E-B96F-8E8CA9C8D3E5}"/>
          </ac:graphicFrameMkLst>
        </pc:graphicFrameChg>
        <pc:graphicFrameChg chg="mod modGraphic">
          <ac:chgData name="YINQIU XU" userId="868240f0-a450-4001-a531-df1ce18104af" providerId="ADAL" clId="{2B0EF405-2870-F844-B4EF-A41EA8FD9920}" dt="2020-12-02T01:28:46.210" v="1155" actId="1038"/>
          <ac:graphicFrameMkLst>
            <pc:docMk/>
            <pc:sldMk cId="3008472626" sldId="273"/>
            <ac:graphicFrameMk id="15" creationId="{340F7209-6489-4D22-B83D-ACB4D91C19CB}"/>
          </ac:graphicFrameMkLst>
        </pc:graphicFrameChg>
      </pc:sldChg>
      <pc:sldChg chg="addSp delSp modSp del mod setBg delDesignElem">
        <pc:chgData name="YINQIU XU" userId="868240f0-a450-4001-a531-df1ce18104af" providerId="ADAL" clId="{2B0EF405-2870-F844-B4EF-A41EA8FD9920}" dt="2020-12-02T02:25:16.085" v="1469" actId="2696"/>
        <pc:sldMkLst>
          <pc:docMk/>
          <pc:sldMk cId="3217049260" sldId="275"/>
        </pc:sldMkLst>
        <pc:spChg chg="mod ord">
          <ac:chgData name="YINQIU XU" userId="868240f0-a450-4001-a531-df1ce18104af" providerId="ADAL" clId="{2B0EF405-2870-F844-B4EF-A41EA8FD9920}" dt="2020-12-01T17:05:44.818" v="309" actId="26606"/>
          <ac:spMkLst>
            <pc:docMk/>
            <pc:sldMk cId="3217049260" sldId="275"/>
            <ac:spMk id="8" creationId="{AFB30BE5-BB9F-4738-814F-C467FD883C23}"/>
          </ac:spMkLst>
        </pc:spChg>
        <pc:spChg chg="add del">
          <ac:chgData name="YINQIU XU" userId="868240f0-a450-4001-a531-df1ce18104af" providerId="ADAL" clId="{2B0EF405-2870-F844-B4EF-A41EA8FD9920}" dt="2020-12-01T17:05:38.592" v="292" actId="26606"/>
          <ac:spMkLst>
            <pc:docMk/>
            <pc:sldMk cId="3217049260" sldId="275"/>
            <ac:spMk id="20" creationId="{A5711A0E-A428-4ED1-96CB-33D69FD842E4}"/>
          </ac:spMkLst>
        </pc:spChg>
        <pc:spChg chg="add del">
          <ac:chgData name="YINQIU XU" userId="868240f0-a450-4001-a531-df1ce18104af" providerId="ADAL" clId="{2B0EF405-2870-F844-B4EF-A41EA8FD9920}" dt="2020-12-01T17:05:39.609" v="294" actId="26606"/>
          <ac:spMkLst>
            <pc:docMk/>
            <pc:sldMk cId="3217049260" sldId="275"/>
            <ac:spMk id="23" creationId="{3F24A09B-713F-43FC-AB6E-B88083968522}"/>
          </ac:spMkLst>
        </pc:spChg>
        <pc:spChg chg="add del">
          <ac:chgData name="YINQIU XU" userId="868240f0-a450-4001-a531-df1ce18104af" providerId="ADAL" clId="{2B0EF405-2870-F844-B4EF-A41EA8FD9920}" dt="2020-12-01T17:05:40.611" v="296" actId="26606"/>
          <ac:spMkLst>
            <pc:docMk/>
            <pc:sldMk cId="3217049260" sldId="275"/>
            <ac:spMk id="25" creationId="{A5711A0E-A428-4ED1-96CB-33D69FD842E4}"/>
          </ac:spMkLst>
        </pc:spChg>
        <pc:spChg chg="add del">
          <ac:chgData name="YINQIU XU" userId="868240f0-a450-4001-a531-df1ce18104af" providerId="ADAL" clId="{2B0EF405-2870-F844-B4EF-A41EA8FD9920}" dt="2020-12-01T17:05:41.316" v="298" actId="26606"/>
          <ac:spMkLst>
            <pc:docMk/>
            <pc:sldMk cId="3217049260" sldId="275"/>
            <ac:spMk id="27" creationId="{53F29798-D584-4792-9B62-3F5F5C36D619}"/>
          </ac:spMkLst>
        </pc:spChg>
        <pc:spChg chg="add del">
          <ac:chgData name="YINQIU XU" userId="868240f0-a450-4001-a531-df1ce18104af" providerId="ADAL" clId="{2B0EF405-2870-F844-B4EF-A41EA8FD9920}" dt="2020-12-01T17:05:43.141" v="300" actId="26606"/>
          <ac:spMkLst>
            <pc:docMk/>
            <pc:sldMk cId="3217049260" sldId="275"/>
            <ac:spMk id="29" creationId="{46C2E80F-49A6-4372-B103-219D417A55ED}"/>
          </ac:spMkLst>
        </pc:spChg>
        <pc:spChg chg="add del">
          <ac:chgData name="YINQIU XU" userId="868240f0-a450-4001-a531-df1ce18104af" providerId="ADAL" clId="{2B0EF405-2870-F844-B4EF-A41EA8FD9920}" dt="2020-12-01T17:05:43.465" v="302" actId="26606"/>
          <ac:spMkLst>
            <pc:docMk/>
            <pc:sldMk cId="3217049260" sldId="275"/>
            <ac:spMk id="31" creationId="{96918796-2918-40D6-BE3A-4600C47FCD42}"/>
          </ac:spMkLst>
        </pc:spChg>
        <pc:spChg chg="add del">
          <ac:chgData name="YINQIU XU" userId="868240f0-a450-4001-a531-df1ce18104af" providerId="ADAL" clId="{2B0EF405-2870-F844-B4EF-A41EA8FD9920}" dt="2020-12-01T17:05:44.045" v="304" actId="26606"/>
          <ac:spMkLst>
            <pc:docMk/>
            <pc:sldMk cId="3217049260" sldId="275"/>
            <ac:spMk id="33" creationId="{3B47FC9C-2ED3-4100-A4EF-E8CDFEE106C9}"/>
          </ac:spMkLst>
        </pc:spChg>
        <pc:spChg chg="add del">
          <ac:chgData name="YINQIU XU" userId="868240f0-a450-4001-a531-df1ce18104af" providerId="ADAL" clId="{2B0EF405-2870-F844-B4EF-A41EA8FD9920}" dt="2020-12-01T17:05:44.312" v="306" actId="26606"/>
          <ac:spMkLst>
            <pc:docMk/>
            <pc:sldMk cId="3217049260" sldId="275"/>
            <ac:spMk id="35" creationId="{96918796-2918-40D6-BE3A-4600C47FCD42}"/>
          </ac:spMkLst>
        </pc:spChg>
        <pc:spChg chg="add del">
          <ac:chgData name="YINQIU XU" userId="868240f0-a450-4001-a531-df1ce18104af" providerId="ADAL" clId="{2B0EF405-2870-F844-B4EF-A41EA8FD9920}" dt="2020-12-01T17:05:44.727" v="308" actId="26606"/>
          <ac:spMkLst>
            <pc:docMk/>
            <pc:sldMk cId="3217049260" sldId="275"/>
            <ac:spMk id="37" creationId="{46C2E80F-49A6-4372-B103-219D417A55ED}"/>
          </ac:spMkLst>
        </pc:spChg>
        <pc:spChg chg="add del">
          <ac:chgData name="YINQIU XU" userId="868240f0-a450-4001-a531-df1ce18104af" providerId="ADAL" clId="{2B0EF405-2870-F844-B4EF-A41EA8FD9920}" dt="2020-12-01T17:06:51.345" v="311"/>
          <ac:spMkLst>
            <pc:docMk/>
            <pc:sldMk cId="3217049260" sldId="275"/>
            <ac:spMk id="39" creationId="{53F29798-D584-4792-9B62-3F5F5C36D619}"/>
          </ac:spMkLst>
        </pc:spChg>
        <pc:graphicFrameChg chg="mod modGraphic">
          <ac:chgData name="YINQIU XU" userId="868240f0-a450-4001-a531-df1ce18104af" providerId="ADAL" clId="{2B0EF405-2870-F844-B4EF-A41EA8FD9920}" dt="2020-12-01T17:23:04.463" v="907" actId="255"/>
          <ac:graphicFrameMkLst>
            <pc:docMk/>
            <pc:sldMk cId="3217049260" sldId="275"/>
            <ac:graphicFrameMk id="10" creationId="{DE5B08D7-F83D-4A2E-9512-4B876A99A06E}"/>
          </ac:graphicFrameMkLst>
        </pc:graphicFrameChg>
        <pc:graphicFrameChg chg="mod modGraphic">
          <ac:chgData name="YINQIU XU" userId="868240f0-a450-4001-a531-df1ce18104af" providerId="ADAL" clId="{2B0EF405-2870-F844-B4EF-A41EA8FD9920}" dt="2020-12-01T17:23:21.692" v="909" actId="255"/>
          <ac:graphicFrameMkLst>
            <pc:docMk/>
            <pc:sldMk cId="3217049260" sldId="275"/>
            <ac:graphicFrameMk id="13" creationId="{3C9DD1C0-93C8-4C5E-B96F-8E8CA9C8D3E5}"/>
          </ac:graphicFrameMkLst>
        </pc:graphicFrameChg>
        <pc:graphicFrameChg chg="mod modGraphic">
          <ac:chgData name="YINQIU XU" userId="868240f0-a450-4001-a531-df1ce18104af" providerId="ADAL" clId="{2B0EF405-2870-F844-B4EF-A41EA8FD9920}" dt="2020-12-01T17:23:29.790" v="911" actId="255"/>
          <ac:graphicFrameMkLst>
            <pc:docMk/>
            <pc:sldMk cId="3217049260" sldId="275"/>
            <ac:graphicFrameMk id="15" creationId="{340F7209-6489-4D22-B83D-ACB4D91C19CB}"/>
          </ac:graphicFrameMkLst>
        </pc:graphicFrameChg>
        <pc:cxnChg chg="add del">
          <ac:chgData name="YINQIU XU" userId="868240f0-a450-4001-a531-df1ce18104af" providerId="ADAL" clId="{2B0EF405-2870-F844-B4EF-A41EA8FD9920}" dt="2020-12-01T17:05:39.609" v="294" actId="26606"/>
          <ac:cxnSpMkLst>
            <pc:docMk/>
            <pc:sldMk cId="3217049260" sldId="275"/>
            <ac:cxnSpMk id="22" creationId="{0B91AB35-C3B4-4B70-B3DD-13D63B7DA23D}"/>
          </ac:cxnSpMkLst>
        </pc:cxnChg>
      </pc:sldChg>
      <pc:sldChg chg="modSp del mod">
        <pc:chgData name="YINQIU XU" userId="868240f0-a450-4001-a531-df1ce18104af" providerId="ADAL" clId="{2B0EF405-2870-F844-B4EF-A41EA8FD9920}" dt="2020-12-02T02:25:17.429" v="1471" actId="2696"/>
        <pc:sldMkLst>
          <pc:docMk/>
          <pc:sldMk cId="1000972050" sldId="276"/>
        </pc:sldMkLst>
        <pc:spChg chg="mod">
          <ac:chgData name="YINQIU XU" userId="868240f0-a450-4001-a531-df1ce18104af" providerId="ADAL" clId="{2B0EF405-2870-F844-B4EF-A41EA8FD9920}" dt="2020-12-02T01:36:26.099" v="1421"/>
          <ac:spMkLst>
            <pc:docMk/>
            <pc:sldMk cId="1000972050" sldId="276"/>
            <ac:spMk id="8" creationId="{AFB30BE5-BB9F-4738-814F-C467FD883C23}"/>
          </ac:spMkLst>
        </pc:spChg>
        <pc:graphicFrameChg chg="mod modGraphic">
          <ac:chgData name="YINQIU XU" userId="868240f0-a450-4001-a531-df1ce18104af" providerId="ADAL" clId="{2B0EF405-2870-F844-B4EF-A41EA8FD9920}" dt="2020-12-01T17:24:41.883" v="930" actId="14100"/>
          <ac:graphicFrameMkLst>
            <pc:docMk/>
            <pc:sldMk cId="1000972050" sldId="276"/>
            <ac:graphicFrameMk id="10" creationId="{DE5B08D7-F83D-4A2E-9512-4B876A99A06E}"/>
          </ac:graphicFrameMkLst>
        </pc:graphicFrameChg>
        <pc:graphicFrameChg chg="mod modGraphic">
          <ac:chgData name="YINQIU XU" userId="868240f0-a450-4001-a531-df1ce18104af" providerId="ADAL" clId="{2B0EF405-2870-F844-B4EF-A41EA8FD9920}" dt="2020-12-01T17:24:20.436" v="926" actId="255"/>
          <ac:graphicFrameMkLst>
            <pc:docMk/>
            <pc:sldMk cId="1000972050" sldId="276"/>
            <ac:graphicFrameMk id="13" creationId="{3C9DD1C0-93C8-4C5E-B96F-8E8CA9C8D3E5}"/>
          </ac:graphicFrameMkLst>
        </pc:graphicFrameChg>
        <pc:graphicFrameChg chg="mod modGraphic">
          <ac:chgData name="YINQIU XU" userId="868240f0-a450-4001-a531-df1ce18104af" providerId="ADAL" clId="{2B0EF405-2870-F844-B4EF-A41EA8FD9920}" dt="2020-12-01T17:24:29.893" v="928" actId="122"/>
          <ac:graphicFrameMkLst>
            <pc:docMk/>
            <pc:sldMk cId="1000972050" sldId="276"/>
            <ac:graphicFrameMk id="15" creationId="{340F7209-6489-4D22-B83D-ACB4D91C19CB}"/>
          </ac:graphicFrameMkLst>
        </pc:graphicFrameChg>
      </pc:sldChg>
      <pc:sldChg chg="modSp add mod">
        <pc:chgData name="YINQIU XU" userId="868240f0-a450-4001-a531-df1ce18104af" providerId="ADAL" clId="{2B0EF405-2870-F844-B4EF-A41EA8FD9920}" dt="2020-12-02T12:57:07.571" v="1755" actId="20577"/>
        <pc:sldMkLst>
          <pc:docMk/>
          <pc:sldMk cId="1601466977" sldId="276"/>
        </pc:sldMkLst>
        <pc:graphicFrameChg chg="modGraphic">
          <ac:chgData name="YINQIU XU" userId="868240f0-a450-4001-a531-df1ce18104af" providerId="ADAL" clId="{2B0EF405-2870-F844-B4EF-A41EA8FD9920}" dt="2020-12-02T12:56:44.496" v="1716" actId="20577"/>
          <ac:graphicFrameMkLst>
            <pc:docMk/>
            <pc:sldMk cId="1601466977" sldId="276"/>
            <ac:graphicFrameMk id="13" creationId="{3C9DD1C0-93C8-4C5E-B96F-8E8CA9C8D3E5}"/>
          </ac:graphicFrameMkLst>
        </pc:graphicFrameChg>
        <pc:graphicFrameChg chg="modGraphic">
          <ac:chgData name="YINQIU XU" userId="868240f0-a450-4001-a531-df1ce18104af" providerId="ADAL" clId="{2B0EF405-2870-F844-B4EF-A41EA8FD9920}" dt="2020-12-02T12:57:07.571" v="1755" actId="20577"/>
          <ac:graphicFrameMkLst>
            <pc:docMk/>
            <pc:sldMk cId="1601466977" sldId="276"/>
            <ac:graphicFrameMk id="15" creationId="{340F7209-6489-4D22-B83D-ACB4D91C19CB}"/>
          </ac:graphicFrameMkLst>
        </pc:graphicFrameChg>
      </pc:sldChg>
      <pc:sldChg chg="modSp add mod">
        <pc:chgData name="YINQIU XU" userId="868240f0-a450-4001-a531-df1ce18104af" providerId="ADAL" clId="{2B0EF405-2870-F844-B4EF-A41EA8FD9920}" dt="2020-12-02T12:58:33.763" v="1834" actId="20577"/>
        <pc:sldMkLst>
          <pc:docMk/>
          <pc:sldMk cId="2892666472" sldId="277"/>
        </pc:sldMkLst>
        <pc:graphicFrameChg chg="mod modGraphic">
          <ac:chgData name="YINQIU XU" userId="868240f0-a450-4001-a531-df1ce18104af" providerId="ADAL" clId="{2B0EF405-2870-F844-B4EF-A41EA8FD9920}" dt="2020-12-02T12:58:14.022" v="1799" actId="20577"/>
          <ac:graphicFrameMkLst>
            <pc:docMk/>
            <pc:sldMk cId="2892666472" sldId="277"/>
            <ac:graphicFrameMk id="13" creationId="{3C9DD1C0-93C8-4C5E-B96F-8E8CA9C8D3E5}"/>
          </ac:graphicFrameMkLst>
        </pc:graphicFrameChg>
        <pc:graphicFrameChg chg="modGraphic">
          <ac:chgData name="YINQIU XU" userId="868240f0-a450-4001-a531-df1ce18104af" providerId="ADAL" clId="{2B0EF405-2870-F844-B4EF-A41EA8FD9920}" dt="2020-12-02T12:58:33.763" v="1834" actId="20577"/>
          <ac:graphicFrameMkLst>
            <pc:docMk/>
            <pc:sldMk cId="2892666472" sldId="277"/>
            <ac:graphicFrameMk id="15" creationId="{340F7209-6489-4D22-B83D-ACB4D91C19CB}"/>
          </ac:graphicFrameMkLst>
        </pc:graphicFrameChg>
      </pc:sldChg>
      <pc:sldChg chg="modSp del mod">
        <pc:chgData name="YINQIU XU" userId="868240f0-a450-4001-a531-df1ce18104af" providerId="ADAL" clId="{2B0EF405-2870-F844-B4EF-A41EA8FD9920}" dt="2020-12-02T02:25:18.076" v="1473" actId="2696"/>
        <pc:sldMkLst>
          <pc:docMk/>
          <pc:sldMk cId="3348787439" sldId="277"/>
        </pc:sldMkLst>
        <pc:spChg chg="mod">
          <ac:chgData name="YINQIU XU" userId="868240f0-a450-4001-a531-df1ce18104af" providerId="ADAL" clId="{2B0EF405-2870-F844-B4EF-A41EA8FD9920}" dt="2020-12-02T01:36:26.099" v="1421"/>
          <ac:spMkLst>
            <pc:docMk/>
            <pc:sldMk cId="3348787439" sldId="277"/>
            <ac:spMk id="8" creationId="{AFB30BE5-BB9F-4738-814F-C467FD883C23}"/>
          </ac:spMkLst>
        </pc:spChg>
        <pc:graphicFrameChg chg="mod modGraphic">
          <ac:chgData name="YINQIU XU" userId="868240f0-a450-4001-a531-df1ce18104af" providerId="ADAL" clId="{2B0EF405-2870-F844-B4EF-A41EA8FD9920}" dt="2020-12-02T01:29:53.786" v="1188" actId="14100"/>
          <ac:graphicFrameMkLst>
            <pc:docMk/>
            <pc:sldMk cId="3348787439" sldId="277"/>
            <ac:graphicFrameMk id="10" creationId="{DE5B08D7-F83D-4A2E-9512-4B876A99A06E}"/>
          </ac:graphicFrameMkLst>
        </pc:graphicFrameChg>
        <pc:graphicFrameChg chg="mod modGraphic">
          <ac:chgData name="YINQIU XU" userId="868240f0-a450-4001-a531-df1ce18104af" providerId="ADAL" clId="{2B0EF405-2870-F844-B4EF-A41EA8FD9920}" dt="2020-12-02T01:29:49.453" v="1187" actId="1038"/>
          <ac:graphicFrameMkLst>
            <pc:docMk/>
            <pc:sldMk cId="3348787439" sldId="277"/>
            <ac:graphicFrameMk id="13" creationId="{3C9DD1C0-93C8-4C5E-B96F-8E8CA9C8D3E5}"/>
          </ac:graphicFrameMkLst>
        </pc:graphicFrameChg>
        <pc:graphicFrameChg chg="mod modGraphic">
          <ac:chgData name="YINQIU XU" userId="868240f0-a450-4001-a531-df1ce18104af" providerId="ADAL" clId="{2B0EF405-2870-F844-B4EF-A41EA8FD9920}" dt="2020-12-02T01:29:37.939" v="1173" actId="122"/>
          <ac:graphicFrameMkLst>
            <pc:docMk/>
            <pc:sldMk cId="3348787439" sldId="277"/>
            <ac:graphicFrameMk id="15" creationId="{340F7209-6489-4D22-B83D-ACB4D91C19CB}"/>
          </ac:graphicFrameMkLst>
        </pc:graphicFrameChg>
      </pc:sldChg>
      <pc:sldChg chg="modSp add mod ord">
        <pc:chgData name="YINQIU XU" userId="868240f0-a450-4001-a531-df1ce18104af" providerId="ADAL" clId="{2B0EF405-2870-F844-B4EF-A41EA8FD9920}" dt="2020-12-02T12:55:19.794" v="1593" actId="20577"/>
        <pc:sldMkLst>
          <pc:docMk/>
          <pc:sldMk cId="1353374956" sldId="278"/>
        </pc:sldMkLst>
        <pc:graphicFrameChg chg="modGraphic">
          <ac:chgData name="YINQIU XU" userId="868240f0-a450-4001-a531-df1ce18104af" providerId="ADAL" clId="{2B0EF405-2870-F844-B4EF-A41EA8FD9920}" dt="2020-12-02T12:54:28.192" v="1513" actId="20577"/>
          <ac:graphicFrameMkLst>
            <pc:docMk/>
            <pc:sldMk cId="1353374956" sldId="278"/>
            <ac:graphicFrameMk id="10" creationId="{DE5B08D7-F83D-4A2E-9512-4B876A99A06E}"/>
          </ac:graphicFrameMkLst>
        </pc:graphicFrameChg>
        <pc:graphicFrameChg chg="modGraphic">
          <ac:chgData name="YINQIU XU" userId="868240f0-a450-4001-a531-df1ce18104af" providerId="ADAL" clId="{2B0EF405-2870-F844-B4EF-A41EA8FD9920}" dt="2020-12-02T12:55:19.794" v="1593" actId="20577"/>
          <ac:graphicFrameMkLst>
            <pc:docMk/>
            <pc:sldMk cId="1353374956" sldId="278"/>
            <ac:graphicFrameMk id="13" creationId="{3C9DD1C0-93C8-4C5E-B96F-8E8CA9C8D3E5}"/>
          </ac:graphicFrameMkLst>
        </pc:graphicFrameChg>
        <pc:graphicFrameChg chg="modGraphic">
          <ac:chgData name="YINQIU XU" userId="868240f0-a450-4001-a531-df1ce18104af" providerId="ADAL" clId="{2B0EF405-2870-F844-B4EF-A41EA8FD9920}" dt="2020-12-02T12:54:52.844" v="1548" actId="20577"/>
          <ac:graphicFrameMkLst>
            <pc:docMk/>
            <pc:sldMk cId="1353374956" sldId="278"/>
            <ac:graphicFrameMk id="15" creationId="{340F7209-6489-4D22-B83D-ACB4D91C19CB}"/>
          </ac:graphicFrameMkLst>
        </pc:graphicFrameChg>
      </pc:sldChg>
      <pc:sldChg chg="modSp add mod setBg">
        <pc:chgData name="YINQIU XU" userId="868240f0-a450-4001-a531-df1ce18104af" providerId="ADAL" clId="{2B0EF405-2870-F844-B4EF-A41EA8FD9920}" dt="2020-12-02T12:56:14.442" v="1673" actId="20577"/>
        <pc:sldMkLst>
          <pc:docMk/>
          <pc:sldMk cId="3891891061" sldId="279"/>
        </pc:sldMkLst>
        <pc:graphicFrameChg chg="modGraphic">
          <ac:chgData name="YINQIU XU" userId="868240f0-a450-4001-a531-df1ce18104af" providerId="ADAL" clId="{2B0EF405-2870-F844-B4EF-A41EA8FD9920}" dt="2020-12-02T12:55:48.786" v="1636" actId="20577"/>
          <ac:graphicFrameMkLst>
            <pc:docMk/>
            <pc:sldMk cId="3891891061" sldId="279"/>
            <ac:graphicFrameMk id="13" creationId="{3C9DD1C0-93C8-4C5E-B96F-8E8CA9C8D3E5}"/>
          </ac:graphicFrameMkLst>
        </pc:graphicFrameChg>
        <pc:graphicFrameChg chg="modGraphic">
          <ac:chgData name="YINQIU XU" userId="868240f0-a450-4001-a531-df1ce18104af" providerId="ADAL" clId="{2B0EF405-2870-F844-B4EF-A41EA8FD9920}" dt="2020-12-02T12:56:14.442" v="1673" actId="20577"/>
          <ac:graphicFrameMkLst>
            <pc:docMk/>
            <pc:sldMk cId="3891891061" sldId="279"/>
            <ac:graphicFrameMk id="15" creationId="{340F7209-6489-4D22-B83D-ACB4D91C19CB}"/>
          </ac:graphicFrameMkLst>
        </pc:graphicFrameChg>
      </pc:sldChg>
      <pc:sldChg chg="add">
        <pc:chgData name="YINQIU XU" userId="868240f0-a450-4001-a531-df1ce18104af" providerId="ADAL" clId="{2B0EF405-2870-F844-B4EF-A41EA8FD9920}" dt="2020-12-02T02:26:06.572" v="1484"/>
        <pc:sldMkLst>
          <pc:docMk/>
          <pc:sldMk cId="292854536" sldId="280"/>
        </pc:sldMkLst>
      </pc:sldChg>
      <pc:sldChg chg="add del">
        <pc:chgData name="YINQIU XU" userId="868240f0-a450-4001-a531-df1ce18104af" providerId="ADAL" clId="{2B0EF405-2870-F844-B4EF-A41EA8FD9920}" dt="2020-12-02T15:28:06.028" v="1835" actId="2696"/>
        <pc:sldMkLst>
          <pc:docMk/>
          <pc:sldMk cId="3165870059" sldId="281"/>
        </pc:sldMkLst>
      </pc:sldChg>
      <pc:sldChg chg="add del">
        <pc:chgData name="YINQIU XU" userId="868240f0-a450-4001-a531-df1ce18104af" providerId="ADAL" clId="{2B0EF405-2870-F844-B4EF-A41EA8FD9920}" dt="2020-12-02T15:28:06.703" v="1836" actId="2696"/>
        <pc:sldMkLst>
          <pc:docMk/>
          <pc:sldMk cId="1371741561" sldId="282"/>
        </pc:sldMkLst>
      </pc:sldChg>
      <pc:sldChg chg="add del">
        <pc:chgData name="YINQIU XU" userId="868240f0-a450-4001-a531-df1ce18104af" providerId="ADAL" clId="{2B0EF405-2870-F844-B4EF-A41EA8FD9920}" dt="2020-12-02T15:28:07.037" v="1837" actId="2696"/>
        <pc:sldMkLst>
          <pc:docMk/>
          <pc:sldMk cId="2818851444" sldId="283"/>
        </pc:sldMkLst>
      </pc:sldChg>
      <pc:sldChg chg="add del setBg">
        <pc:chgData name="YINQIU XU" userId="868240f0-a450-4001-a531-df1ce18104af" providerId="ADAL" clId="{2B0EF405-2870-F844-B4EF-A41EA8FD9920}" dt="2020-12-02T15:28:07.289" v="1838" actId="2696"/>
        <pc:sldMkLst>
          <pc:docMk/>
          <pc:sldMk cId="2680940994" sldId="284"/>
        </pc:sldMkLst>
      </pc:sldChg>
      <pc:sldChg chg="add del setBg">
        <pc:chgData name="YINQIU XU" userId="868240f0-a450-4001-a531-df1ce18104af" providerId="ADAL" clId="{2B0EF405-2870-F844-B4EF-A41EA8FD9920}" dt="2020-12-02T15:28:07.652" v="1839" actId="2696"/>
        <pc:sldMkLst>
          <pc:docMk/>
          <pc:sldMk cId="4236914000" sldId="285"/>
        </pc:sldMkLst>
      </pc:sldChg>
      <pc:sldChg chg="add del setBg">
        <pc:chgData name="YINQIU XU" userId="868240f0-a450-4001-a531-df1ce18104af" providerId="ADAL" clId="{2B0EF405-2870-F844-B4EF-A41EA8FD9920}" dt="2020-12-02T15:28:08.024" v="1840" actId="2696"/>
        <pc:sldMkLst>
          <pc:docMk/>
          <pc:sldMk cId="612344563" sldId="286"/>
        </pc:sldMkLst>
      </pc:sldChg>
      <pc:sldChg chg="add del">
        <pc:chgData name="YINQIU XU" userId="868240f0-a450-4001-a531-df1ce18104af" providerId="ADAL" clId="{2B0EF405-2870-F844-B4EF-A41EA8FD9920}" dt="2020-12-02T15:28:08.385" v="1841" actId="2696"/>
        <pc:sldMkLst>
          <pc:docMk/>
          <pc:sldMk cId="3804281351" sldId="287"/>
        </pc:sldMkLst>
      </pc:sldChg>
    </pc:docChg>
  </pc:docChgLst>
  <pc:docChgLst>
    <pc:chgData name="MILICA CVETKOVIC" userId="S::mcvetkovic@wisc.edu::4fd728a5-58f3-40e2-8cb2-55ea5f80e79c" providerId="AD" clId="Web-{9DEADC49-37E2-CB7F-E95F-1F5A8160D4CD}"/>
    <pc:docChg chg="addSld delSld modSld">
      <pc:chgData name="MILICA CVETKOVIC" userId="S::mcvetkovic@wisc.edu::4fd728a5-58f3-40e2-8cb2-55ea5f80e79c" providerId="AD" clId="Web-{9DEADC49-37E2-CB7F-E95F-1F5A8160D4CD}" dt="2020-12-01T06:10:00.556" v="3425" actId="20577"/>
      <pc:docMkLst>
        <pc:docMk/>
      </pc:docMkLst>
      <pc:sldChg chg="modSp">
        <pc:chgData name="MILICA CVETKOVIC" userId="S::mcvetkovic@wisc.edu::4fd728a5-58f3-40e2-8cb2-55ea5f80e79c" providerId="AD" clId="Web-{9DEADC49-37E2-CB7F-E95F-1F5A8160D4CD}" dt="2020-12-01T05:30:41.916" v="145" actId="20577"/>
        <pc:sldMkLst>
          <pc:docMk/>
          <pc:sldMk cId="4234489735" sldId="256"/>
        </pc:sldMkLst>
        <pc:spChg chg="mod">
          <ac:chgData name="MILICA CVETKOVIC" userId="S::mcvetkovic@wisc.edu::4fd728a5-58f3-40e2-8cb2-55ea5f80e79c" providerId="AD" clId="Web-{9DEADC49-37E2-CB7F-E95F-1F5A8160D4CD}" dt="2020-12-01T05:30:41.916" v="145" actId="20577"/>
          <ac:spMkLst>
            <pc:docMk/>
            <pc:sldMk cId="4234489735" sldId="256"/>
            <ac:spMk id="2" creationId="{74965B71-6206-414A-B18A-933116D60DCF}"/>
          </ac:spMkLst>
        </pc:spChg>
        <pc:spChg chg="mod">
          <ac:chgData name="MILICA CVETKOVIC" userId="S::mcvetkovic@wisc.edu::4fd728a5-58f3-40e2-8cb2-55ea5f80e79c" providerId="AD" clId="Web-{9DEADC49-37E2-CB7F-E95F-1F5A8160D4CD}" dt="2020-12-01T04:45:52.876" v="24" actId="20577"/>
          <ac:spMkLst>
            <pc:docMk/>
            <pc:sldMk cId="4234489735" sldId="256"/>
            <ac:spMk id="3" creationId="{1379441F-2DD5-E74F-A1E8-F9FE680A52AB}"/>
          </ac:spMkLst>
        </pc:spChg>
      </pc:sldChg>
      <pc:sldChg chg="modSp">
        <pc:chgData name="MILICA CVETKOVIC" userId="S::mcvetkovic@wisc.edu::4fd728a5-58f3-40e2-8cb2-55ea5f80e79c" providerId="AD" clId="Web-{9DEADC49-37E2-CB7F-E95F-1F5A8160D4CD}" dt="2020-12-01T06:01:46.594" v="2100" actId="20577"/>
        <pc:sldMkLst>
          <pc:docMk/>
          <pc:sldMk cId="1156124093" sldId="258"/>
        </pc:sldMkLst>
        <pc:spChg chg="mod">
          <ac:chgData name="MILICA CVETKOVIC" userId="S::mcvetkovic@wisc.edu::4fd728a5-58f3-40e2-8cb2-55ea5f80e79c" providerId="AD" clId="Web-{9DEADC49-37E2-CB7F-E95F-1F5A8160D4CD}" dt="2020-12-01T06:01:46.594" v="2100" actId="20577"/>
          <ac:spMkLst>
            <pc:docMk/>
            <pc:sldMk cId="1156124093" sldId="258"/>
            <ac:spMk id="7" creationId="{A8F6E80A-D6D9-E54D-9D86-7B7FB3090CBC}"/>
          </ac:spMkLst>
        </pc:spChg>
      </pc:sldChg>
      <pc:sldChg chg="modSp">
        <pc:chgData name="MILICA CVETKOVIC" userId="S::mcvetkovic@wisc.edu::4fd728a5-58f3-40e2-8cb2-55ea5f80e79c" providerId="AD" clId="Web-{9DEADC49-37E2-CB7F-E95F-1F5A8160D4CD}" dt="2020-12-01T06:05:18.919" v="2609" actId="20577"/>
        <pc:sldMkLst>
          <pc:docMk/>
          <pc:sldMk cId="2352734095" sldId="259"/>
        </pc:sldMkLst>
        <pc:spChg chg="mod">
          <ac:chgData name="MILICA CVETKOVIC" userId="S::mcvetkovic@wisc.edu::4fd728a5-58f3-40e2-8cb2-55ea5f80e79c" providerId="AD" clId="Web-{9DEADC49-37E2-CB7F-E95F-1F5A8160D4CD}" dt="2020-12-01T06:00:24.736" v="2061" actId="20577"/>
          <ac:spMkLst>
            <pc:docMk/>
            <pc:sldMk cId="2352734095" sldId="259"/>
            <ac:spMk id="2" creationId="{9B165916-BAC5-304F-8E6B-C083B60FC445}"/>
          </ac:spMkLst>
        </pc:spChg>
        <pc:spChg chg="mod">
          <ac:chgData name="MILICA CVETKOVIC" userId="S::mcvetkovic@wisc.edu::4fd728a5-58f3-40e2-8cb2-55ea5f80e79c" providerId="AD" clId="Web-{9DEADC49-37E2-CB7F-E95F-1F5A8160D4CD}" dt="2020-12-01T06:05:18.919" v="2609" actId="20577"/>
          <ac:spMkLst>
            <pc:docMk/>
            <pc:sldMk cId="2352734095" sldId="259"/>
            <ac:spMk id="3" creationId="{9DF8AF1A-7633-F046-8D20-6ABA6769EB5C}"/>
          </ac:spMkLst>
        </pc:spChg>
      </pc:sldChg>
      <pc:sldChg chg="modSp">
        <pc:chgData name="MILICA CVETKOVIC" userId="S::mcvetkovic@wisc.edu::4fd728a5-58f3-40e2-8cb2-55ea5f80e79c" providerId="AD" clId="Web-{9DEADC49-37E2-CB7F-E95F-1F5A8160D4CD}" dt="2020-12-01T06:01:29.704" v="2097"/>
        <pc:sldMkLst>
          <pc:docMk/>
          <pc:sldMk cId="2668069073" sldId="260"/>
        </pc:sldMkLst>
        <pc:graphicFrameChg chg="mod modGraphic">
          <ac:chgData name="MILICA CVETKOVIC" userId="S::mcvetkovic@wisc.edu::4fd728a5-58f3-40e2-8cb2-55ea5f80e79c" providerId="AD" clId="Web-{9DEADC49-37E2-CB7F-E95F-1F5A8160D4CD}" dt="2020-12-01T06:01:29.704" v="2097"/>
          <ac:graphicFrameMkLst>
            <pc:docMk/>
            <pc:sldMk cId="2668069073" sldId="260"/>
            <ac:graphicFrameMk id="5" creationId="{6AC0D478-5E1D-F944-ACE6-047C6E642D36}"/>
          </ac:graphicFrameMkLst>
        </pc:graphicFrameChg>
      </pc:sldChg>
      <pc:sldChg chg="del">
        <pc:chgData name="MILICA CVETKOVIC" userId="S::mcvetkovic@wisc.edu::4fd728a5-58f3-40e2-8cb2-55ea5f80e79c" providerId="AD" clId="Web-{9DEADC49-37E2-CB7F-E95F-1F5A8160D4CD}" dt="2020-12-01T05:29:53.230" v="111"/>
        <pc:sldMkLst>
          <pc:docMk/>
          <pc:sldMk cId="3817825182" sldId="261"/>
        </pc:sldMkLst>
      </pc:sldChg>
      <pc:sldChg chg="addSp delSp modSp">
        <pc:chgData name="MILICA CVETKOVIC" userId="S::mcvetkovic@wisc.edu::4fd728a5-58f3-40e2-8cb2-55ea5f80e79c" providerId="AD" clId="Web-{9DEADC49-37E2-CB7F-E95F-1F5A8160D4CD}" dt="2020-12-01T05:37:46.754" v="530" actId="20577"/>
        <pc:sldMkLst>
          <pc:docMk/>
          <pc:sldMk cId="3873102898" sldId="262"/>
        </pc:sldMkLst>
        <pc:spChg chg="del mod">
          <ac:chgData name="MILICA CVETKOVIC" userId="S::mcvetkovic@wisc.edu::4fd728a5-58f3-40e2-8cb2-55ea5f80e79c" providerId="AD" clId="Web-{9DEADC49-37E2-CB7F-E95F-1F5A8160D4CD}" dt="2020-12-01T05:31:15.057" v="153"/>
          <ac:spMkLst>
            <pc:docMk/>
            <pc:sldMk cId="3873102898" sldId="262"/>
            <ac:spMk id="4" creationId="{9EAFF3CF-9F52-E645-8758-2CC94EEB4535}"/>
          </ac:spMkLst>
        </pc:spChg>
        <pc:spChg chg="add del mod">
          <ac:chgData name="MILICA CVETKOVIC" userId="S::mcvetkovic@wisc.edu::4fd728a5-58f3-40e2-8cb2-55ea5f80e79c" providerId="AD" clId="Web-{9DEADC49-37E2-CB7F-E95F-1F5A8160D4CD}" dt="2020-12-01T05:31:18.916" v="159"/>
          <ac:spMkLst>
            <pc:docMk/>
            <pc:sldMk cId="3873102898" sldId="262"/>
            <ac:spMk id="8" creationId="{83F8D5B7-E5FB-46E8-8922-81A97AF4553F}"/>
          </ac:spMkLst>
        </pc:spChg>
        <pc:spChg chg="add del mod">
          <ac:chgData name="MILICA CVETKOVIC" userId="S::mcvetkovic@wisc.edu::4fd728a5-58f3-40e2-8cb2-55ea5f80e79c" providerId="AD" clId="Web-{9DEADC49-37E2-CB7F-E95F-1F5A8160D4CD}" dt="2020-12-01T05:31:31.494" v="162"/>
          <ac:spMkLst>
            <pc:docMk/>
            <pc:sldMk cId="3873102898" sldId="262"/>
            <ac:spMk id="9" creationId="{74D4D576-DCAF-48F4-90BA-99675DD461E7}"/>
          </ac:spMkLst>
        </pc:spChg>
        <pc:spChg chg="add mod">
          <ac:chgData name="MILICA CVETKOVIC" userId="S::mcvetkovic@wisc.edu::4fd728a5-58f3-40e2-8cb2-55ea5f80e79c" providerId="AD" clId="Web-{9DEADC49-37E2-CB7F-E95F-1F5A8160D4CD}" dt="2020-12-01T05:37:46.754" v="530" actId="20577"/>
          <ac:spMkLst>
            <pc:docMk/>
            <pc:sldMk cId="3873102898" sldId="262"/>
            <ac:spMk id="10" creationId="{D1A13FF1-3080-4619-931A-5706D1022445}"/>
          </ac:spMkLst>
        </pc:spChg>
      </pc:sldChg>
      <pc:sldChg chg="modSp">
        <pc:chgData name="MILICA CVETKOVIC" userId="S::mcvetkovic@wisc.edu::4fd728a5-58f3-40e2-8cb2-55ea5f80e79c" providerId="AD" clId="Web-{9DEADC49-37E2-CB7F-E95F-1F5A8160D4CD}" dt="2020-12-01T05:41:45.126" v="782" actId="20577"/>
        <pc:sldMkLst>
          <pc:docMk/>
          <pc:sldMk cId="2431586064" sldId="263"/>
        </pc:sldMkLst>
        <pc:spChg chg="mod">
          <ac:chgData name="MILICA CVETKOVIC" userId="S::mcvetkovic@wisc.edu::4fd728a5-58f3-40e2-8cb2-55ea5f80e79c" providerId="AD" clId="Web-{9DEADC49-37E2-CB7F-E95F-1F5A8160D4CD}" dt="2020-12-01T05:41:45.126" v="782" actId="20577"/>
          <ac:spMkLst>
            <pc:docMk/>
            <pc:sldMk cId="2431586064" sldId="263"/>
            <ac:spMk id="3" creationId="{221B6EF9-C524-014D-8DB3-47DB25869B81}"/>
          </ac:spMkLst>
        </pc:spChg>
      </pc:sldChg>
      <pc:sldChg chg="modSp">
        <pc:chgData name="MILICA CVETKOVIC" userId="S::mcvetkovic@wisc.edu::4fd728a5-58f3-40e2-8cb2-55ea5f80e79c" providerId="AD" clId="Web-{9DEADC49-37E2-CB7F-E95F-1F5A8160D4CD}" dt="2020-12-01T05:45:43.779" v="986" actId="20577"/>
        <pc:sldMkLst>
          <pc:docMk/>
          <pc:sldMk cId="331758035" sldId="264"/>
        </pc:sldMkLst>
        <pc:spChg chg="mod">
          <ac:chgData name="MILICA CVETKOVIC" userId="S::mcvetkovic@wisc.edu::4fd728a5-58f3-40e2-8cb2-55ea5f80e79c" providerId="AD" clId="Web-{9DEADC49-37E2-CB7F-E95F-1F5A8160D4CD}" dt="2020-12-01T05:45:43.779" v="986" actId="20577"/>
          <ac:spMkLst>
            <pc:docMk/>
            <pc:sldMk cId="331758035" sldId="264"/>
            <ac:spMk id="3" creationId="{60E94716-57D6-F443-9871-75CED3331F95}"/>
          </ac:spMkLst>
        </pc:spChg>
      </pc:sldChg>
      <pc:sldChg chg="addSp delSp modSp add replId">
        <pc:chgData name="MILICA CVETKOVIC" userId="S::mcvetkovic@wisc.edu::4fd728a5-58f3-40e2-8cb2-55ea5f80e79c" providerId="AD" clId="Web-{9DEADC49-37E2-CB7F-E95F-1F5A8160D4CD}" dt="2020-12-01T05:28:45.590" v="94" actId="1076"/>
        <pc:sldMkLst>
          <pc:docMk/>
          <pc:sldMk cId="366063160" sldId="265"/>
        </pc:sldMkLst>
        <pc:spChg chg="mod">
          <ac:chgData name="MILICA CVETKOVIC" userId="S::mcvetkovic@wisc.edu::4fd728a5-58f3-40e2-8cb2-55ea5f80e79c" providerId="AD" clId="Web-{9DEADC49-37E2-CB7F-E95F-1F5A8160D4CD}" dt="2020-12-01T05:27:09.826" v="66" actId="20577"/>
          <ac:spMkLst>
            <pc:docMk/>
            <pc:sldMk cId="366063160" sldId="265"/>
            <ac:spMk id="2" creationId="{C547F32C-8933-F540-8C45-9A6C3BF22864}"/>
          </ac:spMkLst>
        </pc:spChg>
        <pc:spChg chg="del">
          <ac:chgData name="MILICA CVETKOVIC" userId="S::mcvetkovic@wisc.edu::4fd728a5-58f3-40e2-8cb2-55ea5f80e79c" providerId="AD" clId="Web-{9DEADC49-37E2-CB7F-E95F-1F5A8160D4CD}" dt="2020-12-01T05:25:39.467" v="35"/>
          <ac:spMkLst>
            <pc:docMk/>
            <pc:sldMk cId="366063160" sldId="265"/>
            <ac:spMk id="3" creationId="{8AAFE828-F390-6E40-8201-236A00D09CD2}"/>
          </ac:spMkLst>
        </pc:spChg>
        <pc:spChg chg="del">
          <ac:chgData name="MILICA CVETKOVIC" userId="S::mcvetkovic@wisc.edu::4fd728a5-58f3-40e2-8cb2-55ea5f80e79c" providerId="AD" clId="Web-{9DEADC49-37E2-CB7F-E95F-1F5A8160D4CD}" dt="2020-12-01T05:25:28.968" v="31"/>
          <ac:spMkLst>
            <pc:docMk/>
            <pc:sldMk cId="366063160" sldId="265"/>
            <ac:spMk id="4" creationId="{9EAFF3CF-9F52-E645-8758-2CC94EEB4535}"/>
          </ac:spMkLst>
        </pc:spChg>
        <pc:spChg chg="del">
          <ac:chgData name="MILICA CVETKOVIC" userId="S::mcvetkovic@wisc.edu::4fd728a5-58f3-40e2-8cb2-55ea5f80e79c" providerId="AD" clId="Web-{9DEADC49-37E2-CB7F-E95F-1F5A8160D4CD}" dt="2020-12-01T05:25:41.546" v="36"/>
          <ac:spMkLst>
            <pc:docMk/>
            <pc:sldMk cId="366063160" sldId="265"/>
            <ac:spMk id="6" creationId="{EBE6EF2B-81DF-BE45-AA91-269D5FB27070}"/>
          </ac:spMkLst>
        </pc:spChg>
        <pc:spChg chg="add del mod">
          <ac:chgData name="MILICA CVETKOVIC" userId="S::mcvetkovic@wisc.edu::4fd728a5-58f3-40e2-8cb2-55ea5f80e79c" providerId="AD" clId="Web-{9DEADC49-37E2-CB7F-E95F-1F5A8160D4CD}" dt="2020-12-01T05:25:37.624" v="34"/>
          <ac:spMkLst>
            <pc:docMk/>
            <pc:sldMk cId="366063160" sldId="265"/>
            <ac:spMk id="9" creationId="{8B582960-B931-4E89-9579-0C0FE71B9295}"/>
          </ac:spMkLst>
        </pc:spChg>
        <pc:spChg chg="add mod">
          <ac:chgData name="MILICA CVETKOVIC" userId="S::mcvetkovic@wisc.edu::4fd728a5-58f3-40e2-8cb2-55ea5f80e79c" providerId="AD" clId="Web-{9DEADC49-37E2-CB7F-E95F-1F5A8160D4CD}" dt="2020-12-01T05:28:45.590" v="94" actId="1076"/>
          <ac:spMkLst>
            <pc:docMk/>
            <pc:sldMk cId="366063160" sldId="265"/>
            <ac:spMk id="10" creationId="{82121381-0F57-4EFD-8634-302907615147}"/>
          </ac:spMkLst>
        </pc:spChg>
        <pc:spChg chg="add del mod">
          <ac:chgData name="MILICA CVETKOVIC" userId="S::mcvetkovic@wisc.edu::4fd728a5-58f3-40e2-8cb2-55ea5f80e79c" providerId="AD" clId="Web-{9DEADC49-37E2-CB7F-E95F-1F5A8160D4CD}" dt="2020-12-01T05:26:05.108" v="46"/>
          <ac:spMkLst>
            <pc:docMk/>
            <pc:sldMk cId="366063160" sldId="265"/>
            <ac:spMk id="11" creationId="{D8368CB0-7A15-45AE-9BE2-7EC25D429953}"/>
          </ac:spMkLst>
        </pc:spChg>
        <pc:spChg chg="add del mod">
          <ac:chgData name="MILICA CVETKOVIC" userId="S::mcvetkovic@wisc.edu::4fd728a5-58f3-40e2-8cb2-55ea5f80e79c" providerId="AD" clId="Web-{9DEADC49-37E2-CB7F-E95F-1F5A8160D4CD}" dt="2020-12-01T05:26:16.076" v="49"/>
          <ac:spMkLst>
            <pc:docMk/>
            <pc:sldMk cId="366063160" sldId="265"/>
            <ac:spMk id="12" creationId="{A8C266EF-C5E4-418F-A12D-B4204712722F}"/>
          </ac:spMkLst>
        </pc:spChg>
        <pc:spChg chg="add mod">
          <ac:chgData name="MILICA CVETKOVIC" userId="S::mcvetkovic@wisc.edu::4fd728a5-58f3-40e2-8cb2-55ea5f80e79c" providerId="AD" clId="Web-{9DEADC49-37E2-CB7F-E95F-1F5A8160D4CD}" dt="2020-12-01T05:28:39.449" v="92" actId="1076"/>
          <ac:spMkLst>
            <pc:docMk/>
            <pc:sldMk cId="366063160" sldId="265"/>
            <ac:spMk id="19" creationId="{C16ADB26-AA4E-4090-824C-62F9285DDEC9}"/>
          </ac:spMkLst>
        </pc:spChg>
        <pc:picChg chg="del">
          <ac:chgData name="MILICA CVETKOVIC" userId="S::mcvetkovic@wisc.edu::4fd728a5-58f3-40e2-8cb2-55ea5f80e79c" providerId="AD" clId="Web-{9DEADC49-37E2-CB7F-E95F-1F5A8160D4CD}" dt="2020-12-01T05:25:34.421" v="33"/>
          <ac:picMkLst>
            <pc:docMk/>
            <pc:sldMk cId="366063160" sldId="265"/>
            <ac:picMk id="5" creationId="{97A77076-4A02-0742-ACD1-AF75C50D18C4}"/>
          </ac:picMkLst>
        </pc:picChg>
        <pc:picChg chg="del">
          <ac:chgData name="MILICA CVETKOVIC" userId="S::mcvetkovic@wisc.edu::4fd728a5-58f3-40e2-8cb2-55ea5f80e79c" providerId="AD" clId="Web-{9DEADC49-37E2-CB7F-E95F-1F5A8160D4CD}" dt="2020-12-01T05:25:30.389" v="32"/>
          <ac:picMkLst>
            <pc:docMk/>
            <pc:sldMk cId="366063160" sldId="265"/>
            <ac:picMk id="7" creationId="{FC3C44A9-6D3A-F04B-812F-060347C3070C}"/>
          </ac:picMkLst>
        </pc:picChg>
        <pc:picChg chg="add mod">
          <ac:chgData name="MILICA CVETKOVIC" userId="S::mcvetkovic@wisc.edu::4fd728a5-58f3-40e2-8cb2-55ea5f80e79c" providerId="AD" clId="Web-{9DEADC49-37E2-CB7F-E95F-1F5A8160D4CD}" dt="2020-12-01T05:28:30.746" v="89" actId="1076"/>
          <ac:picMkLst>
            <pc:docMk/>
            <pc:sldMk cId="366063160" sldId="265"/>
            <ac:picMk id="14" creationId="{3F8D3938-58F9-430D-B293-3C993906D58D}"/>
          </ac:picMkLst>
        </pc:picChg>
        <pc:picChg chg="add mod">
          <ac:chgData name="MILICA CVETKOVIC" userId="S::mcvetkovic@wisc.edu::4fd728a5-58f3-40e2-8cb2-55ea5f80e79c" providerId="AD" clId="Web-{9DEADC49-37E2-CB7F-E95F-1F5A8160D4CD}" dt="2020-12-01T05:28:32.934" v="90" actId="1076"/>
          <ac:picMkLst>
            <pc:docMk/>
            <pc:sldMk cId="366063160" sldId="265"/>
            <ac:picMk id="16" creationId="{C150EE5E-E4A4-4719-976B-40E931264B53}"/>
          </ac:picMkLst>
        </pc:picChg>
        <pc:picChg chg="add mod">
          <ac:chgData name="MILICA CVETKOVIC" userId="S::mcvetkovic@wisc.edu::4fd728a5-58f3-40e2-8cb2-55ea5f80e79c" providerId="AD" clId="Web-{9DEADC49-37E2-CB7F-E95F-1F5A8160D4CD}" dt="2020-12-01T05:28:35.387" v="91" actId="1076"/>
          <ac:picMkLst>
            <pc:docMk/>
            <pc:sldMk cId="366063160" sldId="265"/>
            <ac:picMk id="18" creationId="{494BFF28-E0C7-4600-9B6E-5AA28DEC0EDC}"/>
          </ac:picMkLst>
        </pc:picChg>
      </pc:sldChg>
      <pc:sldChg chg="addSp delSp modSp add replId">
        <pc:chgData name="MILICA CVETKOVIC" userId="S::mcvetkovic@wisc.edu::4fd728a5-58f3-40e2-8cb2-55ea5f80e79c" providerId="AD" clId="Web-{9DEADC49-37E2-CB7F-E95F-1F5A8160D4CD}" dt="2020-12-01T05:29:49.823" v="110" actId="1076"/>
        <pc:sldMkLst>
          <pc:docMk/>
          <pc:sldMk cId="3218635335" sldId="266"/>
        </pc:sldMkLst>
        <pc:spChg chg="add del mod">
          <ac:chgData name="MILICA CVETKOVIC" userId="S::mcvetkovic@wisc.edu::4fd728a5-58f3-40e2-8cb2-55ea5f80e79c" providerId="AD" clId="Web-{9DEADC49-37E2-CB7F-E95F-1F5A8160D4CD}" dt="2020-12-01T05:27:56.591" v="80"/>
          <ac:spMkLst>
            <pc:docMk/>
            <pc:sldMk cId="3218635335" sldId="266"/>
            <ac:spMk id="5" creationId="{27774EB0-8DA4-4F8B-BF68-4E9D02C46575}"/>
          </ac:spMkLst>
        </pc:spChg>
        <pc:spChg chg="del">
          <ac:chgData name="MILICA CVETKOVIC" userId="S::mcvetkovic@wisc.edu::4fd728a5-58f3-40e2-8cb2-55ea5f80e79c" providerId="AD" clId="Web-{9DEADC49-37E2-CB7F-E95F-1F5A8160D4CD}" dt="2020-12-01T05:29:26.558" v="102"/>
          <ac:spMkLst>
            <pc:docMk/>
            <pc:sldMk cId="3218635335" sldId="266"/>
            <ac:spMk id="10" creationId="{82121381-0F57-4EFD-8634-302907615147}"/>
          </ac:spMkLst>
        </pc:spChg>
        <pc:spChg chg="add mod">
          <ac:chgData name="MILICA CVETKOVIC" userId="S::mcvetkovic@wisc.edu::4fd728a5-58f3-40e2-8cb2-55ea5f80e79c" providerId="AD" clId="Web-{9DEADC49-37E2-CB7F-E95F-1F5A8160D4CD}" dt="2020-12-01T05:29:31.964" v="105" actId="1076"/>
          <ac:spMkLst>
            <pc:docMk/>
            <pc:sldMk cId="3218635335" sldId="266"/>
            <ac:spMk id="11" creationId="{568211C7-7936-4407-88F4-A6C9E149479E}"/>
          </ac:spMkLst>
        </pc:spChg>
        <pc:spChg chg="add mod">
          <ac:chgData name="MILICA CVETKOVIC" userId="S::mcvetkovic@wisc.edu::4fd728a5-58f3-40e2-8cb2-55ea5f80e79c" providerId="AD" clId="Web-{9DEADC49-37E2-CB7F-E95F-1F5A8160D4CD}" dt="2020-12-01T05:29:49.823" v="110" actId="1076"/>
          <ac:spMkLst>
            <pc:docMk/>
            <pc:sldMk cId="3218635335" sldId="266"/>
            <ac:spMk id="13" creationId="{DDDD2FBA-70FF-4568-9F94-7EE79FF54F03}"/>
          </ac:spMkLst>
        </pc:spChg>
        <pc:spChg chg="del">
          <ac:chgData name="MILICA CVETKOVIC" userId="S::mcvetkovic@wisc.edu::4fd728a5-58f3-40e2-8cb2-55ea5f80e79c" providerId="AD" clId="Web-{9DEADC49-37E2-CB7F-E95F-1F5A8160D4CD}" dt="2020-12-01T05:29:41.730" v="106"/>
          <ac:spMkLst>
            <pc:docMk/>
            <pc:sldMk cId="3218635335" sldId="266"/>
            <ac:spMk id="19" creationId="{C16ADB26-AA4E-4090-824C-62F9285DDEC9}"/>
          </ac:spMkLst>
        </pc:spChg>
        <pc:picChg chg="add mod">
          <ac:chgData name="MILICA CVETKOVIC" userId="S::mcvetkovic@wisc.edu::4fd728a5-58f3-40e2-8cb2-55ea5f80e79c" providerId="AD" clId="Web-{9DEADC49-37E2-CB7F-E95F-1F5A8160D4CD}" dt="2020-12-01T05:28:51.902" v="95" actId="1076"/>
          <ac:picMkLst>
            <pc:docMk/>
            <pc:sldMk cId="3218635335" sldId="266"/>
            <ac:picMk id="3" creationId="{260AF2BA-FF86-4350-A623-B73F6A515398}"/>
          </ac:picMkLst>
        </pc:picChg>
        <pc:picChg chg="add mod">
          <ac:chgData name="MILICA CVETKOVIC" userId="S::mcvetkovic@wisc.edu::4fd728a5-58f3-40e2-8cb2-55ea5f80e79c" providerId="AD" clId="Web-{9DEADC49-37E2-CB7F-E95F-1F5A8160D4CD}" dt="2020-12-01T05:29:00.902" v="98" actId="1076"/>
          <ac:picMkLst>
            <pc:docMk/>
            <pc:sldMk cId="3218635335" sldId="266"/>
            <ac:picMk id="6" creationId="{075DCE51-603E-41A5-90CE-4F7A9A7F7038}"/>
          </ac:picMkLst>
        </pc:picChg>
        <pc:picChg chg="add mod">
          <ac:chgData name="MILICA CVETKOVIC" userId="S::mcvetkovic@wisc.edu::4fd728a5-58f3-40e2-8cb2-55ea5f80e79c" providerId="AD" clId="Web-{9DEADC49-37E2-CB7F-E95F-1F5A8160D4CD}" dt="2020-12-01T05:29:04.168" v="100" actId="1076"/>
          <ac:picMkLst>
            <pc:docMk/>
            <pc:sldMk cId="3218635335" sldId="266"/>
            <ac:picMk id="7" creationId="{830290DF-96A6-4E3B-8AA1-C06DE4FE152C}"/>
          </ac:picMkLst>
        </pc:picChg>
        <pc:picChg chg="add mod">
          <ac:chgData name="MILICA CVETKOVIC" userId="S::mcvetkovic@wisc.edu::4fd728a5-58f3-40e2-8cb2-55ea5f80e79c" providerId="AD" clId="Web-{9DEADC49-37E2-CB7F-E95F-1F5A8160D4CD}" dt="2020-12-01T05:29:05.933" v="101" actId="1076"/>
          <ac:picMkLst>
            <pc:docMk/>
            <pc:sldMk cId="3218635335" sldId="266"/>
            <ac:picMk id="9" creationId="{F4F82FAF-A440-486C-A846-56D00FB02ECA}"/>
          </ac:picMkLst>
        </pc:picChg>
        <pc:picChg chg="del">
          <ac:chgData name="MILICA CVETKOVIC" userId="S::mcvetkovic@wisc.edu::4fd728a5-58f3-40e2-8cb2-55ea5f80e79c" providerId="AD" clId="Web-{9DEADC49-37E2-CB7F-E95F-1F5A8160D4CD}" dt="2020-12-01T05:27:52.419" v="79"/>
          <ac:picMkLst>
            <pc:docMk/>
            <pc:sldMk cId="3218635335" sldId="266"/>
            <ac:picMk id="14" creationId="{3F8D3938-58F9-430D-B293-3C993906D58D}"/>
          </ac:picMkLst>
        </pc:picChg>
        <pc:picChg chg="del">
          <ac:chgData name="MILICA CVETKOVIC" userId="S::mcvetkovic@wisc.edu::4fd728a5-58f3-40e2-8cb2-55ea5f80e79c" providerId="AD" clId="Web-{9DEADC49-37E2-CB7F-E95F-1F5A8160D4CD}" dt="2020-12-01T05:28:01.278" v="81"/>
          <ac:picMkLst>
            <pc:docMk/>
            <pc:sldMk cId="3218635335" sldId="266"/>
            <ac:picMk id="16" creationId="{C150EE5E-E4A4-4719-976B-40E931264B53}"/>
          </ac:picMkLst>
        </pc:picChg>
        <pc:picChg chg="del">
          <ac:chgData name="MILICA CVETKOVIC" userId="S::mcvetkovic@wisc.edu::4fd728a5-58f3-40e2-8cb2-55ea5f80e79c" providerId="AD" clId="Web-{9DEADC49-37E2-CB7F-E95F-1F5A8160D4CD}" dt="2020-12-01T05:28:05.856" v="83"/>
          <ac:picMkLst>
            <pc:docMk/>
            <pc:sldMk cId="3218635335" sldId="266"/>
            <ac:picMk id="18" creationId="{494BFF28-E0C7-4600-9B6E-5AA28DEC0EDC}"/>
          </ac:picMkLst>
        </pc:picChg>
      </pc:sldChg>
      <pc:sldChg chg="addSp delSp modSp new">
        <pc:chgData name="MILICA CVETKOVIC" userId="S::mcvetkovic@wisc.edu::4fd728a5-58f3-40e2-8cb2-55ea5f80e79c" providerId="AD" clId="Web-{9DEADC49-37E2-CB7F-E95F-1F5A8160D4CD}" dt="2020-12-01T05:46:24.903" v="1016" actId="20577"/>
        <pc:sldMkLst>
          <pc:docMk/>
          <pc:sldMk cId="3143399129" sldId="267"/>
        </pc:sldMkLst>
        <pc:spChg chg="del">
          <ac:chgData name="MILICA CVETKOVIC" userId="S::mcvetkovic@wisc.edu::4fd728a5-58f3-40e2-8cb2-55ea5f80e79c" providerId="AD" clId="Web-{9DEADC49-37E2-CB7F-E95F-1F5A8160D4CD}" dt="2020-12-01T05:35:48.381" v="377"/>
          <ac:spMkLst>
            <pc:docMk/>
            <pc:sldMk cId="3143399129" sldId="267"/>
            <ac:spMk id="2" creationId="{C65D975A-F17E-4E66-BF88-4AD94276055A}"/>
          </ac:spMkLst>
        </pc:spChg>
        <pc:spChg chg="del">
          <ac:chgData name="MILICA CVETKOVIC" userId="S::mcvetkovic@wisc.edu::4fd728a5-58f3-40e2-8cb2-55ea5f80e79c" providerId="AD" clId="Web-{9DEADC49-37E2-CB7F-E95F-1F5A8160D4CD}" dt="2020-12-01T05:35:49.225" v="378"/>
          <ac:spMkLst>
            <pc:docMk/>
            <pc:sldMk cId="3143399129" sldId="267"/>
            <ac:spMk id="3" creationId="{AFEBDD59-D917-4853-A341-1421CCAFB12C}"/>
          </ac:spMkLst>
        </pc:spChg>
        <pc:spChg chg="add mod">
          <ac:chgData name="MILICA CVETKOVIC" userId="S::mcvetkovic@wisc.edu::4fd728a5-58f3-40e2-8cb2-55ea5f80e79c" providerId="AD" clId="Web-{9DEADC49-37E2-CB7F-E95F-1F5A8160D4CD}" dt="2020-12-01T05:46:24.903" v="1016" actId="20577"/>
          <ac:spMkLst>
            <pc:docMk/>
            <pc:sldMk cId="3143399129" sldId="267"/>
            <ac:spMk id="12" creationId="{CB4F9054-7E1A-41F4-BD33-87C3FFD856D6}"/>
          </ac:spMkLst>
        </pc:spChg>
        <pc:spChg chg="add mod">
          <ac:chgData name="MILICA CVETKOVIC" userId="S::mcvetkovic@wisc.edu::4fd728a5-58f3-40e2-8cb2-55ea5f80e79c" providerId="AD" clId="Web-{9DEADC49-37E2-CB7F-E95F-1F5A8160D4CD}" dt="2020-12-01T05:36:04.818" v="391" actId="20577"/>
          <ac:spMkLst>
            <pc:docMk/>
            <pc:sldMk cId="3143399129" sldId="267"/>
            <ac:spMk id="14" creationId="{D5082D74-A664-4260-B275-E071C7C84470}"/>
          </ac:spMkLst>
        </pc:spChg>
        <pc:graphicFrameChg chg="add del mod ord modGraphic">
          <ac:chgData name="MILICA CVETKOVIC" userId="S::mcvetkovic@wisc.edu::4fd728a5-58f3-40e2-8cb2-55ea5f80e79c" providerId="AD" clId="Web-{9DEADC49-37E2-CB7F-E95F-1F5A8160D4CD}" dt="2020-12-01T05:35:51.787" v="379"/>
          <ac:graphicFrameMkLst>
            <pc:docMk/>
            <pc:sldMk cId="3143399129" sldId="267"/>
            <ac:graphicFrameMk id="4" creationId="{2D1CDDDC-724F-41F5-B14D-0A665718EDC7}"/>
          </ac:graphicFrameMkLst>
        </pc:graphicFrameChg>
      </pc:sldChg>
      <pc:sldChg chg="modSp new">
        <pc:chgData name="MILICA CVETKOVIC" userId="S::mcvetkovic@wisc.edu::4fd728a5-58f3-40e2-8cb2-55ea5f80e79c" providerId="AD" clId="Web-{9DEADC49-37E2-CB7F-E95F-1F5A8160D4CD}" dt="2020-12-01T05:54:53.709" v="1885" actId="20577"/>
        <pc:sldMkLst>
          <pc:docMk/>
          <pc:sldMk cId="1033936842" sldId="268"/>
        </pc:sldMkLst>
        <pc:spChg chg="mod">
          <ac:chgData name="MILICA CVETKOVIC" userId="S::mcvetkovic@wisc.edu::4fd728a5-58f3-40e2-8cb2-55ea5f80e79c" providerId="AD" clId="Web-{9DEADC49-37E2-CB7F-E95F-1F5A8160D4CD}" dt="2020-12-01T05:39:42.315" v="572" actId="20577"/>
          <ac:spMkLst>
            <pc:docMk/>
            <pc:sldMk cId="1033936842" sldId="268"/>
            <ac:spMk id="2" creationId="{663B13C6-839C-4C86-A7F1-DA6A9A879973}"/>
          </ac:spMkLst>
        </pc:spChg>
        <pc:spChg chg="mod">
          <ac:chgData name="MILICA CVETKOVIC" userId="S::mcvetkovic@wisc.edu::4fd728a5-58f3-40e2-8cb2-55ea5f80e79c" providerId="AD" clId="Web-{9DEADC49-37E2-CB7F-E95F-1F5A8160D4CD}" dt="2020-12-01T05:54:53.709" v="1885" actId="20577"/>
          <ac:spMkLst>
            <pc:docMk/>
            <pc:sldMk cId="1033936842" sldId="268"/>
            <ac:spMk id="3" creationId="{DA44A563-D979-45FD-864C-B882B5B8BF33}"/>
          </ac:spMkLst>
        </pc:spChg>
      </pc:sldChg>
      <pc:sldChg chg="addSp delSp modSp new">
        <pc:chgData name="MILICA CVETKOVIC" userId="S::mcvetkovic@wisc.edu::4fd728a5-58f3-40e2-8cb2-55ea5f80e79c" providerId="AD" clId="Web-{9DEADC49-37E2-CB7F-E95F-1F5A8160D4CD}" dt="2020-12-01T05:59:55.111" v="2016"/>
        <pc:sldMkLst>
          <pc:docMk/>
          <pc:sldMk cId="2554875599" sldId="269"/>
        </pc:sldMkLst>
        <pc:spChg chg="mod">
          <ac:chgData name="MILICA CVETKOVIC" userId="S::mcvetkovic@wisc.edu::4fd728a5-58f3-40e2-8cb2-55ea5f80e79c" providerId="AD" clId="Web-{9DEADC49-37E2-CB7F-E95F-1F5A8160D4CD}" dt="2020-12-01T05:59:28.627" v="2007" actId="1076"/>
          <ac:spMkLst>
            <pc:docMk/>
            <pc:sldMk cId="2554875599" sldId="269"/>
            <ac:spMk id="2" creationId="{BA511038-7942-42B3-BD9B-4DA6729EC105}"/>
          </ac:spMkLst>
        </pc:spChg>
        <pc:spChg chg="del">
          <ac:chgData name="MILICA CVETKOVIC" userId="S::mcvetkovic@wisc.edu::4fd728a5-58f3-40e2-8cb2-55ea5f80e79c" providerId="AD" clId="Web-{9DEADC49-37E2-CB7F-E95F-1F5A8160D4CD}" dt="2020-12-01T05:55:22.974" v="1887"/>
          <ac:spMkLst>
            <pc:docMk/>
            <pc:sldMk cId="2554875599" sldId="269"/>
            <ac:spMk id="3" creationId="{72A10660-C47A-4FFB-A9F4-6D2B0DA33D79}"/>
          </ac:spMkLst>
        </pc:spChg>
        <pc:graphicFrameChg chg="add mod ord modGraphic">
          <ac:chgData name="MILICA CVETKOVIC" userId="S::mcvetkovic@wisc.edu::4fd728a5-58f3-40e2-8cb2-55ea5f80e79c" providerId="AD" clId="Web-{9DEADC49-37E2-CB7F-E95F-1F5A8160D4CD}" dt="2020-12-01T05:59:55.111" v="2016"/>
          <ac:graphicFrameMkLst>
            <pc:docMk/>
            <pc:sldMk cId="2554875599" sldId="269"/>
            <ac:graphicFrameMk id="4" creationId="{5A37A2A0-EB0F-4D5E-BE2C-C6DA9D9EF3E7}"/>
          </ac:graphicFrameMkLst>
        </pc:graphicFrameChg>
      </pc:sldChg>
      <pc:sldChg chg="new del">
        <pc:chgData name="MILICA CVETKOVIC" userId="S::mcvetkovic@wisc.edu::4fd728a5-58f3-40e2-8cb2-55ea5f80e79c" providerId="AD" clId="Web-{9DEADC49-37E2-CB7F-E95F-1F5A8160D4CD}" dt="2020-12-01T06:00:30.454" v="2064"/>
        <pc:sldMkLst>
          <pc:docMk/>
          <pc:sldMk cId="126582904" sldId="270"/>
        </pc:sldMkLst>
      </pc:sldChg>
      <pc:sldChg chg="modSp add replId">
        <pc:chgData name="MILICA CVETKOVIC" userId="S::mcvetkovic@wisc.edu::4fd728a5-58f3-40e2-8cb2-55ea5f80e79c" providerId="AD" clId="Web-{9DEADC49-37E2-CB7F-E95F-1F5A8160D4CD}" dt="2020-12-01T06:06:44.902" v="2987" actId="20577"/>
        <pc:sldMkLst>
          <pc:docMk/>
          <pc:sldMk cId="4203307991" sldId="270"/>
        </pc:sldMkLst>
        <pc:spChg chg="mod">
          <ac:chgData name="MILICA CVETKOVIC" userId="S::mcvetkovic@wisc.edu::4fd728a5-58f3-40e2-8cb2-55ea5f80e79c" providerId="AD" clId="Web-{9DEADC49-37E2-CB7F-E95F-1F5A8160D4CD}" dt="2020-12-01T06:06:44.902" v="2987" actId="20577"/>
          <ac:spMkLst>
            <pc:docMk/>
            <pc:sldMk cId="4203307991" sldId="270"/>
            <ac:spMk id="3" creationId="{9DF8AF1A-7633-F046-8D20-6ABA6769EB5C}"/>
          </ac:spMkLst>
        </pc:spChg>
      </pc:sldChg>
      <pc:sldChg chg="modSp add replId">
        <pc:chgData name="MILICA CVETKOVIC" userId="S::mcvetkovic@wisc.edu::4fd728a5-58f3-40e2-8cb2-55ea5f80e79c" providerId="AD" clId="Web-{9DEADC49-37E2-CB7F-E95F-1F5A8160D4CD}" dt="2020-12-01T06:09:32.556" v="3352" actId="20577"/>
        <pc:sldMkLst>
          <pc:docMk/>
          <pc:sldMk cId="1834510322" sldId="271"/>
        </pc:sldMkLst>
        <pc:spChg chg="mod">
          <ac:chgData name="MILICA CVETKOVIC" userId="S::mcvetkovic@wisc.edu::4fd728a5-58f3-40e2-8cb2-55ea5f80e79c" providerId="AD" clId="Web-{9DEADC49-37E2-CB7F-E95F-1F5A8160D4CD}" dt="2020-12-01T06:09:32.556" v="3352" actId="20577"/>
          <ac:spMkLst>
            <pc:docMk/>
            <pc:sldMk cId="1834510322" sldId="271"/>
            <ac:spMk id="3" creationId="{9DF8AF1A-7633-F046-8D20-6ABA6769EB5C}"/>
          </ac:spMkLst>
        </pc:spChg>
      </pc:sldChg>
      <pc:sldChg chg="modSp add replId">
        <pc:chgData name="MILICA CVETKOVIC" userId="S::mcvetkovic@wisc.edu::4fd728a5-58f3-40e2-8cb2-55ea5f80e79c" providerId="AD" clId="Web-{9DEADC49-37E2-CB7F-E95F-1F5A8160D4CD}" dt="2020-12-01T06:09:59.212" v="3423" actId="20577"/>
        <pc:sldMkLst>
          <pc:docMk/>
          <pc:sldMk cId="1737582244" sldId="272"/>
        </pc:sldMkLst>
        <pc:spChg chg="mod">
          <ac:chgData name="MILICA CVETKOVIC" userId="S::mcvetkovic@wisc.edu::4fd728a5-58f3-40e2-8cb2-55ea5f80e79c" providerId="AD" clId="Web-{9DEADC49-37E2-CB7F-E95F-1F5A8160D4CD}" dt="2020-12-01T06:09:59.212" v="3423" actId="20577"/>
          <ac:spMkLst>
            <pc:docMk/>
            <pc:sldMk cId="1737582244" sldId="272"/>
            <ac:spMk id="3" creationId="{9DF8AF1A-7633-F046-8D20-6ABA6769EB5C}"/>
          </ac:spMkLst>
        </pc:spChg>
      </pc:sldChg>
    </pc:docChg>
  </pc:docChgLst>
  <pc:docChgLst>
    <pc:chgData name="XIAOFENG WANG" userId="S::xwang2443@wisc.edu::b479f815-80a5-4db3-ba7b-5b679042324b" providerId="AD" clId="Web-{D98F1184-8B1C-5F01-917D-ACCE0B7DBB0B}"/>
    <pc:docChg chg="addSld delSld modSld sldOrd">
      <pc:chgData name="XIAOFENG WANG" userId="S::xwang2443@wisc.edu::b479f815-80a5-4db3-ba7b-5b679042324b" providerId="AD" clId="Web-{D98F1184-8B1C-5F01-917D-ACCE0B7DBB0B}" dt="2020-12-01T12:01:23.474" v="174" actId="20577"/>
      <pc:docMkLst>
        <pc:docMk/>
      </pc:docMkLst>
      <pc:sldChg chg="modSp">
        <pc:chgData name="XIAOFENG WANG" userId="S::xwang2443@wisc.edu::b479f815-80a5-4db3-ba7b-5b679042324b" providerId="AD" clId="Web-{D98F1184-8B1C-5F01-917D-ACCE0B7DBB0B}" dt="2020-12-01T11:59:31.408" v="142" actId="20577"/>
        <pc:sldMkLst>
          <pc:docMk/>
          <pc:sldMk cId="2352734095" sldId="259"/>
        </pc:sldMkLst>
        <pc:spChg chg="mod">
          <ac:chgData name="XIAOFENG WANG" userId="S::xwang2443@wisc.edu::b479f815-80a5-4db3-ba7b-5b679042324b" providerId="AD" clId="Web-{D98F1184-8B1C-5F01-917D-ACCE0B7DBB0B}" dt="2020-12-01T11:59:31.408" v="142" actId="20577"/>
          <ac:spMkLst>
            <pc:docMk/>
            <pc:sldMk cId="2352734095" sldId="259"/>
            <ac:spMk id="3" creationId="{9DF8AF1A-7633-F046-8D20-6ABA6769EB5C}"/>
          </ac:spMkLst>
        </pc:spChg>
      </pc:sldChg>
      <pc:sldChg chg="modSp">
        <pc:chgData name="XIAOFENG WANG" userId="S::xwang2443@wisc.edu::b479f815-80a5-4db3-ba7b-5b679042324b" providerId="AD" clId="Web-{D98F1184-8B1C-5F01-917D-ACCE0B7DBB0B}" dt="2020-12-01T12:01:23.474" v="173" actId="20577"/>
        <pc:sldMkLst>
          <pc:docMk/>
          <pc:sldMk cId="3143399129" sldId="267"/>
        </pc:sldMkLst>
        <pc:spChg chg="mod">
          <ac:chgData name="XIAOFENG WANG" userId="S::xwang2443@wisc.edu::b479f815-80a5-4db3-ba7b-5b679042324b" providerId="AD" clId="Web-{D98F1184-8B1C-5F01-917D-ACCE0B7DBB0B}" dt="2020-12-01T12:01:23.474" v="173" actId="20577"/>
          <ac:spMkLst>
            <pc:docMk/>
            <pc:sldMk cId="3143399129" sldId="267"/>
            <ac:spMk id="12" creationId="{CB4F9054-7E1A-41F4-BD33-87C3FFD856D6}"/>
          </ac:spMkLst>
        </pc:spChg>
      </pc:sldChg>
      <pc:sldChg chg="modSp">
        <pc:chgData name="XIAOFENG WANG" userId="S::xwang2443@wisc.edu::b479f815-80a5-4db3-ba7b-5b679042324b" providerId="AD" clId="Web-{D98F1184-8B1C-5F01-917D-ACCE0B7DBB0B}" dt="2020-12-01T11:59:57.612" v="151" actId="20577"/>
        <pc:sldMkLst>
          <pc:docMk/>
          <pc:sldMk cId="4203307991" sldId="270"/>
        </pc:sldMkLst>
        <pc:spChg chg="mod">
          <ac:chgData name="XIAOFENG WANG" userId="S::xwang2443@wisc.edu::b479f815-80a5-4db3-ba7b-5b679042324b" providerId="AD" clId="Web-{D98F1184-8B1C-5F01-917D-ACCE0B7DBB0B}" dt="2020-12-01T11:59:57.612" v="151" actId="20577"/>
          <ac:spMkLst>
            <pc:docMk/>
            <pc:sldMk cId="4203307991" sldId="270"/>
            <ac:spMk id="3" creationId="{9DF8AF1A-7633-F046-8D20-6ABA6769EB5C}"/>
          </ac:spMkLst>
        </pc:spChg>
      </pc:sldChg>
      <pc:sldChg chg="modSp">
        <pc:chgData name="XIAOFENG WANG" userId="S::xwang2443@wisc.edu::b479f815-80a5-4db3-ba7b-5b679042324b" providerId="AD" clId="Web-{D98F1184-8B1C-5F01-917D-ACCE0B7DBB0B}" dt="2020-12-01T12:00:24.910" v="162" actId="20577"/>
        <pc:sldMkLst>
          <pc:docMk/>
          <pc:sldMk cId="1834510322" sldId="271"/>
        </pc:sldMkLst>
        <pc:spChg chg="mod">
          <ac:chgData name="XIAOFENG WANG" userId="S::xwang2443@wisc.edu::b479f815-80a5-4db3-ba7b-5b679042324b" providerId="AD" clId="Web-{D98F1184-8B1C-5F01-917D-ACCE0B7DBB0B}" dt="2020-12-01T12:00:24.910" v="162" actId="20577"/>
          <ac:spMkLst>
            <pc:docMk/>
            <pc:sldMk cId="1834510322" sldId="271"/>
            <ac:spMk id="3" creationId="{9DF8AF1A-7633-F046-8D20-6ABA6769EB5C}"/>
          </ac:spMkLst>
        </pc:spChg>
      </pc:sldChg>
      <pc:sldChg chg="addSp delSp modSp new">
        <pc:chgData name="XIAOFENG WANG" userId="S::xwang2443@wisc.edu::b479f815-80a5-4db3-ba7b-5b679042324b" providerId="AD" clId="Web-{D98F1184-8B1C-5F01-917D-ACCE0B7DBB0B}" dt="2020-12-01T11:55:00.151" v="27" actId="1076"/>
        <pc:sldMkLst>
          <pc:docMk/>
          <pc:sldMk cId="3008472626" sldId="273"/>
        </pc:sldMkLst>
        <pc:spChg chg="del">
          <ac:chgData name="XIAOFENG WANG" userId="S::xwang2443@wisc.edu::b479f815-80a5-4db3-ba7b-5b679042324b" providerId="AD" clId="Web-{D98F1184-8B1C-5F01-917D-ACCE0B7DBB0B}" dt="2020-12-01T11:53:18.929" v="11"/>
          <ac:spMkLst>
            <pc:docMk/>
            <pc:sldMk cId="3008472626" sldId="273"/>
            <ac:spMk id="2" creationId="{F380AB83-60C1-43AC-90C2-869A6EF86C2A}"/>
          </ac:spMkLst>
        </pc:spChg>
        <pc:spChg chg="del">
          <ac:chgData name="XIAOFENG WANG" userId="S::xwang2443@wisc.edu::b479f815-80a5-4db3-ba7b-5b679042324b" providerId="AD" clId="Web-{D98F1184-8B1C-5F01-917D-ACCE0B7DBB0B}" dt="2020-12-01T11:53:17.992" v="10"/>
          <ac:spMkLst>
            <pc:docMk/>
            <pc:sldMk cId="3008472626" sldId="273"/>
            <ac:spMk id="3" creationId="{1B801AEB-1924-43C1-9F4D-C7EA0DF82245}"/>
          </ac:spMkLst>
        </pc:spChg>
        <pc:spChg chg="add del mod">
          <ac:chgData name="XIAOFENG WANG" userId="S::xwang2443@wisc.edu::b479f815-80a5-4db3-ba7b-5b679042324b" providerId="AD" clId="Web-{D98F1184-8B1C-5F01-917D-ACCE0B7DBB0B}" dt="2020-12-01T11:53:06.929" v="9"/>
          <ac:spMkLst>
            <pc:docMk/>
            <pc:sldMk cId="3008472626" sldId="273"/>
            <ac:spMk id="4" creationId="{0A20F199-26CC-4022-AECA-194244205842}"/>
          </ac:spMkLst>
        </pc:spChg>
        <pc:spChg chg="add mod">
          <ac:chgData name="XIAOFENG WANG" userId="S::xwang2443@wisc.edu::b479f815-80a5-4db3-ba7b-5b679042324b" providerId="AD" clId="Web-{D98F1184-8B1C-5F01-917D-ACCE0B7DBB0B}" dt="2020-12-01T11:53:42.727" v="16"/>
          <ac:spMkLst>
            <pc:docMk/>
            <pc:sldMk cId="3008472626" sldId="273"/>
            <ac:spMk id="8" creationId="{AFB30BE5-BB9F-4738-814F-C467FD883C23}"/>
          </ac:spMkLst>
        </pc:spChg>
        <pc:graphicFrameChg chg="add mod modGraphic">
          <ac:chgData name="XIAOFENG WANG" userId="S::xwang2443@wisc.edu::b479f815-80a5-4db3-ba7b-5b679042324b" providerId="AD" clId="Web-{D98F1184-8B1C-5F01-917D-ACCE0B7DBB0B}" dt="2020-12-01T11:54:04.446" v="20" actId="1076"/>
          <ac:graphicFrameMkLst>
            <pc:docMk/>
            <pc:sldMk cId="3008472626" sldId="273"/>
            <ac:graphicFrameMk id="10" creationId="{DE5B08D7-F83D-4A2E-9512-4B876A99A06E}"/>
          </ac:graphicFrameMkLst>
        </pc:graphicFrameChg>
        <pc:graphicFrameChg chg="add mod">
          <ac:chgData name="XIAOFENG WANG" userId="S::xwang2443@wisc.edu::b479f815-80a5-4db3-ba7b-5b679042324b" providerId="AD" clId="Web-{D98F1184-8B1C-5F01-917D-ACCE0B7DBB0B}" dt="2020-12-01T11:54:35.869" v="24" actId="1076"/>
          <ac:graphicFrameMkLst>
            <pc:docMk/>
            <pc:sldMk cId="3008472626" sldId="273"/>
            <ac:graphicFrameMk id="13" creationId="{3C9DD1C0-93C8-4C5E-B96F-8E8CA9C8D3E5}"/>
          </ac:graphicFrameMkLst>
        </pc:graphicFrameChg>
        <pc:graphicFrameChg chg="add mod">
          <ac:chgData name="XIAOFENG WANG" userId="S::xwang2443@wisc.edu::b479f815-80a5-4db3-ba7b-5b679042324b" providerId="AD" clId="Web-{D98F1184-8B1C-5F01-917D-ACCE0B7DBB0B}" dt="2020-12-01T11:55:00.151" v="27" actId="1076"/>
          <ac:graphicFrameMkLst>
            <pc:docMk/>
            <pc:sldMk cId="3008472626" sldId="273"/>
            <ac:graphicFrameMk id="15" creationId="{340F7209-6489-4D22-B83D-ACB4D91C19CB}"/>
          </ac:graphicFrameMkLst>
        </pc:graphicFrameChg>
        <pc:picChg chg="add del mod">
          <ac:chgData name="XIAOFENG WANG" userId="S::xwang2443@wisc.edu::b479f815-80a5-4db3-ba7b-5b679042324b" providerId="AD" clId="Web-{D98F1184-8B1C-5F01-917D-ACCE0B7DBB0B}" dt="2020-12-01T11:53:26.242" v="13"/>
          <ac:picMkLst>
            <pc:docMk/>
            <pc:sldMk cId="3008472626" sldId="273"/>
            <ac:picMk id="5" creationId="{CECC2528-E03B-4EC9-B5ED-31B6085F0FF4}"/>
          </ac:picMkLst>
        </pc:picChg>
        <pc:picChg chg="add del mod">
          <ac:chgData name="XIAOFENG WANG" userId="S::xwang2443@wisc.edu::b479f815-80a5-4db3-ba7b-5b679042324b" providerId="AD" clId="Web-{D98F1184-8B1C-5F01-917D-ACCE0B7DBB0B}" dt="2020-12-01T11:53:33.977" v="15"/>
          <ac:picMkLst>
            <pc:docMk/>
            <pc:sldMk cId="3008472626" sldId="273"/>
            <ac:picMk id="6" creationId="{22C7A5ED-EF3B-4F0E-BA70-7E93D3C3537B}"/>
          </ac:picMkLst>
        </pc:picChg>
        <pc:picChg chg="add del mod">
          <ac:chgData name="XIAOFENG WANG" userId="S::xwang2443@wisc.edu::b479f815-80a5-4db3-ba7b-5b679042324b" providerId="AD" clId="Web-{D98F1184-8B1C-5F01-917D-ACCE0B7DBB0B}" dt="2020-12-01T11:54:20.322" v="22"/>
          <ac:picMkLst>
            <pc:docMk/>
            <pc:sldMk cId="3008472626" sldId="273"/>
            <ac:picMk id="11" creationId="{ED4D6201-F1E2-4FE6-822C-1D836D61E337}"/>
          </ac:picMkLst>
        </pc:picChg>
      </pc:sldChg>
      <pc:sldChg chg="new del">
        <pc:chgData name="XIAOFENG WANG" userId="S::xwang2443@wisc.edu::b479f815-80a5-4db3-ba7b-5b679042324b" providerId="AD" clId="Web-{D98F1184-8B1C-5F01-917D-ACCE0B7DBB0B}" dt="2020-12-01T11:55:26.902" v="33"/>
        <pc:sldMkLst>
          <pc:docMk/>
          <pc:sldMk cId="3418140750" sldId="274"/>
        </pc:sldMkLst>
      </pc:sldChg>
      <pc:sldChg chg="modSp add ord replId">
        <pc:chgData name="XIAOFENG WANG" userId="S::xwang2443@wisc.edu::b479f815-80a5-4db3-ba7b-5b679042324b" providerId="AD" clId="Web-{D98F1184-8B1C-5F01-917D-ACCE0B7DBB0B}" dt="2020-12-01T11:56:38.075" v="61"/>
        <pc:sldMkLst>
          <pc:docMk/>
          <pc:sldMk cId="3217049260" sldId="275"/>
        </pc:sldMkLst>
        <pc:graphicFrameChg chg="mod modGraphic">
          <ac:chgData name="XIAOFENG WANG" userId="S::xwang2443@wisc.edu::b479f815-80a5-4db3-ba7b-5b679042324b" providerId="AD" clId="Web-{D98F1184-8B1C-5F01-917D-ACCE0B7DBB0B}" dt="2020-12-01T11:55:59.106" v="39"/>
          <ac:graphicFrameMkLst>
            <pc:docMk/>
            <pc:sldMk cId="3217049260" sldId="275"/>
            <ac:graphicFrameMk id="10" creationId="{DE5B08D7-F83D-4A2E-9512-4B876A99A06E}"/>
          </ac:graphicFrameMkLst>
        </pc:graphicFrameChg>
        <pc:graphicFrameChg chg="mod modGraphic">
          <ac:chgData name="XIAOFENG WANG" userId="S::xwang2443@wisc.edu::b479f815-80a5-4db3-ba7b-5b679042324b" providerId="AD" clId="Web-{D98F1184-8B1C-5F01-917D-ACCE0B7DBB0B}" dt="2020-12-01T11:56:38.075" v="61"/>
          <ac:graphicFrameMkLst>
            <pc:docMk/>
            <pc:sldMk cId="3217049260" sldId="275"/>
            <ac:graphicFrameMk id="13" creationId="{3C9DD1C0-93C8-4C5E-B96F-8E8CA9C8D3E5}"/>
          </ac:graphicFrameMkLst>
        </pc:graphicFrameChg>
        <pc:graphicFrameChg chg="mod modGraphic">
          <ac:chgData name="XIAOFENG WANG" userId="S::xwang2443@wisc.edu::b479f815-80a5-4db3-ba7b-5b679042324b" providerId="AD" clId="Web-{D98F1184-8B1C-5F01-917D-ACCE0B7DBB0B}" dt="2020-12-01T11:56:29.075" v="55"/>
          <ac:graphicFrameMkLst>
            <pc:docMk/>
            <pc:sldMk cId="3217049260" sldId="275"/>
            <ac:graphicFrameMk id="15" creationId="{340F7209-6489-4D22-B83D-ACB4D91C19CB}"/>
          </ac:graphicFrameMkLst>
        </pc:graphicFrameChg>
      </pc:sldChg>
      <pc:sldChg chg="modSp add replId">
        <pc:chgData name="XIAOFENG WANG" userId="S::xwang2443@wisc.edu::b479f815-80a5-4db3-ba7b-5b679042324b" providerId="AD" clId="Web-{D98F1184-8B1C-5F01-917D-ACCE0B7DBB0B}" dt="2020-12-01T11:56:59.279" v="69"/>
        <pc:sldMkLst>
          <pc:docMk/>
          <pc:sldMk cId="1000972050" sldId="276"/>
        </pc:sldMkLst>
        <pc:graphicFrameChg chg="mod modGraphic">
          <ac:chgData name="XIAOFENG WANG" userId="S::xwang2443@wisc.edu::b479f815-80a5-4db3-ba7b-5b679042324b" providerId="AD" clId="Web-{D98F1184-8B1C-5F01-917D-ACCE0B7DBB0B}" dt="2020-12-01T11:56:54.045" v="65"/>
          <ac:graphicFrameMkLst>
            <pc:docMk/>
            <pc:sldMk cId="1000972050" sldId="276"/>
            <ac:graphicFrameMk id="10" creationId="{DE5B08D7-F83D-4A2E-9512-4B876A99A06E}"/>
          </ac:graphicFrameMkLst>
        </pc:graphicFrameChg>
        <pc:graphicFrameChg chg="mod modGraphic">
          <ac:chgData name="XIAOFENG WANG" userId="S::xwang2443@wisc.edu::b479f815-80a5-4db3-ba7b-5b679042324b" providerId="AD" clId="Web-{D98F1184-8B1C-5F01-917D-ACCE0B7DBB0B}" dt="2020-12-01T11:56:59.279" v="69"/>
          <ac:graphicFrameMkLst>
            <pc:docMk/>
            <pc:sldMk cId="1000972050" sldId="276"/>
            <ac:graphicFrameMk id="13" creationId="{3C9DD1C0-93C8-4C5E-B96F-8E8CA9C8D3E5}"/>
          </ac:graphicFrameMkLst>
        </pc:graphicFrameChg>
      </pc:sldChg>
      <pc:sldChg chg="modSp add replId">
        <pc:chgData name="XIAOFENG WANG" userId="S::xwang2443@wisc.edu::b479f815-80a5-4db3-ba7b-5b679042324b" providerId="AD" clId="Web-{D98F1184-8B1C-5F01-917D-ACCE0B7DBB0B}" dt="2020-12-01T11:58:35.969" v="128"/>
        <pc:sldMkLst>
          <pc:docMk/>
          <pc:sldMk cId="3348787439" sldId="277"/>
        </pc:sldMkLst>
        <pc:graphicFrameChg chg="mod modGraphic">
          <ac:chgData name="XIAOFENG WANG" userId="S::xwang2443@wisc.edu::b479f815-80a5-4db3-ba7b-5b679042324b" providerId="AD" clId="Web-{D98F1184-8B1C-5F01-917D-ACCE0B7DBB0B}" dt="2020-12-01T11:58:35.969" v="128"/>
          <ac:graphicFrameMkLst>
            <pc:docMk/>
            <pc:sldMk cId="3348787439" sldId="277"/>
            <ac:graphicFrameMk id="10" creationId="{DE5B08D7-F83D-4A2E-9512-4B876A99A06E}"/>
          </ac:graphicFrameMkLst>
        </pc:graphicFrameChg>
        <pc:graphicFrameChg chg="mod modGraphic">
          <ac:chgData name="XIAOFENG WANG" userId="S::xwang2443@wisc.edu::b479f815-80a5-4db3-ba7b-5b679042324b" providerId="AD" clId="Web-{D98F1184-8B1C-5F01-917D-ACCE0B7DBB0B}" dt="2020-12-01T11:57:44.140" v="90"/>
          <ac:graphicFrameMkLst>
            <pc:docMk/>
            <pc:sldMk cId="3348787439" sldId="277"/>
            <ac:graphicFrameMk id="13" creationId="{3C9DD1C0-93C8-4C5E-B96F-8E8CA9C8D3E5}"/>
          </ac:graphicFrameMkLst>
        </pc:graphicFrameChg>
        <pc:graphicFrameChg chg="mod modGraphic">
          <ac:chgData name="XIAOFENG WANG" userId="S::xwang2443@wisc.edu::b479f815-80a5-4db3-ba7b-5b679042324b" providerId="AD" clId="Web-{D98F1184-8B1C-5F01-917D-ACCE0B7DBB0B}" dt="2020-12-01T11:58:16.281" v="112"/>
          <ac:graphicFrameMkLst>
            <pc:docMk/>
            <pc:sldMk cId="3348787439" sldId="277"/>
            <ac:graphicFrameMk id="15" creationId="{340F7209-6489-4D22-B83D-ACB4D91C19CB}"/>
          </ac:graphicFrameMkLst>
        </pc:graphicFrameChg>
      </pc:sldChg>
    </pc:docChg>
  </pc:docChgLst>
  <pc:docChgLst>
    <pc:chgData name="MILICA CVETKOVIC" userId="S::mcvetkovic@wisc.edu::4fd728a5-58f3-40e2-8cb2-55ea5f80e79c" providerId="AD" clId="Web-{695C1AEE-4947-2F24-481E-58B13553766D}"/>
    <pc:docChg chg="modSld">
      <pc:chgData name="MILICA CVETKOVIC" userId="S::mcvetkovic@wisc.edu::4fd728a5-58f3-40e2-8cb2-55ea5f80e79c" providerId="AD" clId="Web-{695C1AEE-4947-2F24-481E-58B13553766D}" dt="2020-12-02T03:10:14.349" v="29" actId="20577"/>
      <pc:docMkLst>
        <pc:docMk/>
      </pc:docMkLst>
      <pc:sldChg chg="modSp">
        <pc:chgData name="MILICA CVETKOVIC" userId="S::mcvetkovic@wisc.edu::4fd728a5-58f3-40e2-8cb2-55ea5f80e79c" providerId="AD" clId="Web-{695C1AEE-4947-2F24-481E-58B13553766D}" dt="2020-12-02T03:10:14.349" v="29" actId="20577"/>
        <pc:sldMkLst>
          <pc:docMk/>
          <pc:sldMk cId="331758035" sldId="264"/>
        </pc:sldMkLst>
        <pc:graphicFrameChg chg="modGraphic">
          <ac:chgData name="MILICA CVETKOVIC" userId="S::mcvetkovic@wisc.edu::4fd728a5-58f3-40e2-8cb2-55ea5f80e79c" providerId="AD" clId="Web-{695C1AEE-4947-2F24-481E-58B13553766D}" dt="2020-12-02T03:10:14.349" v="29" actId="20577"/>
          <ac:graphicFrameMkLst>
            <pc:docMk/>
            <pc:sldMk cId="331758035" sldId="264"/>
            <ac:graphicFrameMk id="44" creationId="{2883BAF9-17E4-410D-B725-9DC0031B32A5}"/>
          </ac:graphicFrameMkLst>
        </pc:graphicFrameChg>
      </pc:sldChg>
      <pc:sldChg chg="modSp">
        <pc:chgData name="MILICA CVETKOVIC" userId="S::mcvetkovic@wisc.edu::4fd728a5-58f3-40e2-8cb2-55ea5f80e79c" providerId="AD" clId="Web-{695C1AEE-4947-2F24-481E-58B13553766D}" dt="2020-12-02T03:05:44.050" v="2" actId="20577"/>
        <pc:sldMkLst>
          <pc:docMk/>
          <pc:sldMk cId="1033936842" sldId="268"/>
        </pc:sldMkLst>
        <pc:spChg chg="mod">
          <ac:chgData name="MILICA CVETKOVIC" userId="S::mcvetkovic@wisc.edu::4fd728a5-58f3-40e2-8cb2-55ea5f80e79c" providerId="AD" clId="Web-{695C1AEE-4947-2F24-481E-58B13553766D}" dt="2020-12-02T03:05:44.050" v="2" actId="20577"/>
          <ac:spMkLst>
            <pc:docMk/>
            <pc:sldMk cId="1033936842" sldId="268"/>
            <ac:spMk id="3" creationId="{DA44A563-D979-45FD-864C-B882B5B8BF33}"/>
          </ac:spMkLst>
        </pc:spChg>
      </pc:sldChg>
    </pc:docChg>
  </pc:docChgLst>
  <pc:docChgLst>
    <pc:chgData name="XIAOFENG WANG" userId="S::xwang2443@wisc.edu::b479f815-80a5-4db3-ba7b-5b679042324b" providerId="AD" clId="Web-{6AD14270-EBF3-51A2-DD2E-B5711A09760E}"/>
    <pc:docChg chg="modSld">
      <pc:chgData name="XIAOFENG WANG" userId="S::xwang2443@wisc.edu::b479f815-80a5-4db3-ba7b-5b679042324b" providerId="AD" clId="Web-{6AD14270-EBF3-51A2-DD2E-B5711A09760E}" dt="2020-12-01T16:58:03.383" v="210"/>
      <pc:docMkLst>
        <pc:docMk/>
      </pc:docMkLst>
      <pc:sldChg chg="modSp">
        <pc:chgData name="XIAOFENG WANG" userId="S::xwang2443@wisc.edu::b479f815-80a5-4db3-ba7b-5b679042324b" providerId="AD" clId="Web-{6AD14270-EBF3-51A2-DD2E-B5711A09760E}" dt="2020-12-01T15:38:20.840" v="203" actId="20577"/>
        <pc:sldMkLst>
          <pc:docMk/>
          <pc:sldMk cId="2352734095" sldId="259"/>
        </pc:sldMkLst>
        <pc:spChg chg="mod">
          <ac:chgData name="XIAOFENG WANG" userId="S::xwang2443@wisc.edu::b479f815-80a5-4db3-ba7b-5b679042324b" providerId="AD" clId="Web-{6AD14270-EBF3-51A2-DD2E-B5711A09760E}" dt="2020-12-01T15:38:20.840" v="203" actId="20577"/>
          <ac:spMkLst>
            <pc:docMk/>
            <pc:sldMk cId="2352734095" sldId="259"/>
            <ac:spMk id="3" creationId="{9DF8AF1A-7633-F046-8D20-6ABA6769EB5C}"/>
          </ac:spMkLst>
        </pc:spChg>
      </pc:sldChg>
      <pc:sldChg chg="modSp">
        <pc:chgData name="XIAOFENG WANG" userId="S::xwang2443@wisc.edu::b479f815-80a5-4db3-ba7b-5b679042324b" providerId="AD" clId="Web-{6AD14270-EBF3-51A2-DD2E-B5711A09760E}" dt="2020-12-01T15:21:05.355" v="73"/>
        <pc:sldMkLst>
          <pc:docMk/>
          <pc:sldMk cId="3008472626" sldId="273"/>
        </pc:sldMkLst>
        <pc:graphicFrameChg chg="mod modGraphic">
          <ac:chgData name="XIAOFENG WANG" userId="S::xwang2443@wisc.edu::b479f815-80a5-4db3-ba7b-5b679042324b" providerId="AD" clId="Web-{6AD14270-EBF3-51A2-DD2E-B5711A09760E}" dt="2020-12-01T15:20:59.745" v="52"/>
          <ac:graphicFrameMkLst>
            <pc:docMk/>
            <pc:sldMk cId="3008472626" sldId="273"/>
            <ac:graphicFrameMk id="13" creationId="{3C9DD1C0-93C8-4C5E-B96F-8E8CA9C8D3E5}"/>
          </ac:graphicFrameMkLst>
        </pc:graphicFrameChg>
        <pc:graphicFrameChg chg="mod modGraphic">
          <ac:chgData name="XIAOFENG WANG" userId="S::xwang2443@wisc.edu::b479f815-80a5-4db3-ba7b-5b679042324b" providerId="AD" clId="Web-{6AD14270-EBF3-51A2-DD2E-B5711A09760E}" dt="2020-12-01T15:21:05.355" v="73"/>
          <ac:graphicFrameMkLst>
            <pc:docMk/>
            <pc:sldMk cId="3008472626" sldId="273"/>
            <ac:graphicFrameMk id="15" creationId="{340F7209-6489-4D22-B83D-ACB4D91C19CB}"/>
          </ac:graphicFrameMkLst>
        </pc:graphicFrameChg>
      </pc:sldChg>
      <pc:sldChg chg="modSp">
        <pc:chgData name="XIAOFENG WANG" userId="S::xwang2443@wisc.edu::b479f815-80a5-4db3-ba7b-5b679042324b" providerId="AD" clId="Web-{6AD14270-EBF3-51A2-DD2E-B5711A09760E}" dt="2020-12-01T15:21:23.325" v="116"/>
        <pc:sldMkLst>
          <pc:docMk/>
          <pc:sldMk cId="3217049260" sldId="275"/>
        </pc:sldMkLst>
        <pc:graphicFrameChg chg="mod modGraphic">
          <ac:chgData name="XIAOFENG WANG" userId="S::xwang2443@wisc.edu::b479f815-80a5-4db3-ba7b-5b679042324b" providerId="AD" clId="Web-{6AD14270-EBF3-51A2-DD2E-B5711A09760E}" dt="2020-12-01T15:21:17.715" v="95"/>
          <ac:graphicFrameMkLst>
            <pc:docMk/>
            <pc:sldMk cId="3217049260" sldId="275"/>
            <ac:graphicFrameMk id="13" creationId="{3C9DD1C0-93C8-4C5E-B96F-8E8CA9C8D3E5}"/>
          </ac:graphicFrameMkLst>
        </pc:graphicFrameChg>
        <pc:graphicFrameChg chg="mod modGraphic">
          <ac:chgData name="XIAOFENG WANG" userId="S::xwang2443@wisc.edu::b479f815-80a5-4db3-ba7b-5b679042324b" providerId="AD" clId="Web-{6AD14270-EBF3-51A2-DD2E-B5711A09760E}" dt="2020-12-01T15:21:23.325" v="116"/>
          <ac:graphicFrameMkLst>
            <pc:docMk/>
            <pc:sldMk cId="3217049260" sldId="275"/>
            <ac:graphicFrameMk id="15" creationId="{340F7209-6489-4D22-B83D-ACB4D91C19CB}"/>
          </ac:graphicFrameMkLst>
        </pc:graphicFrameChg>
      </pc:sldChg>
      <pc:sldChg chg="addSp delSp modSp">
        <pc:chgData name="XIAOFENG WANG" userId="S::xwang2443@wisc.edu::b479f815-80a5-4db3-ba7b-5b679042324b" providerId="AD" clId="Web-{6AD14270-EBF3-51A2-DD2E-B5711A09760E}" dt="2020-12-01T16:58:03.383" v="210"/>
        <pc:sldMkLst>
          <pc:docMk/>
          <pc:sldMk cId="1000972050" sldId="276"/>
        </pc:sldMkLst>
        <pc:graphicFrameChg chg="mod modGraphic">
          <ac:chgData name="XIAOFENG WANG" userId="S::xwang2443@wisc.edu::b479f815-80a5-4db3-ba7b-5b679042324b" providerId="AD" clId="Web-{6AD14270-EBF3-51A2-DD2E-B5711A09760E}" dt="2020-12-01T15:21:30.763" v="137"/>
          <ac:graphicFrameMkLst>
            <pc:docMk/>
            <pc:sldMk cId="1000972050" sldId="276"/>
            <ac:graphicFrameMk id="13" creationId="{3C9DD1C0-93C8-4C5E-B96F-8E8CA9C8D3E5}"/>
          </ac:graphicFrameMkLst>
        </pc:graphicFrameChg>
        <pc:graphicFrameChg chg="mod modGraphic">
          <ac:chgData name="XIAOFENG WANG" userId="S::xwang2443@wisc.edu::b479f815-80a5-4db3-ba7b-5b679042324b" providerId="AD" clId="Web-{6AD14270-EBF3-51A2-DD2E-B5711A09760E}" dt="2020-12-01T15:21:35.247" v="158"/>
          <ac:graphicFrameMkLst>
            <pc:docMk/>
            <pc:sldMk cId="1000972050" sldId="276"/>
            <ac:graphicFrameMk id="15" creationId="{340F7209-6489-4D22-B83D-ACB4D91C19CB}"/>
          </ac:graphicFrameMkLst>
        </pc:graphicFrameChg>
        <pc:picChg chg="add del mod">
          <ac:chgData name="XIAOFENG WANG" userId="S::xwang2443@wisc.edu::b479f815-80a5-4db3-ba7b-5b679042324b" providerId="AD" clId="Web-{6AD14270-EBF3-51A2-DD2E-B5711A09760E}" dt="2020-12-01T16:58:03.383" v="210"/>
          <ac:picMkLst>
            <pc:docMk/>
            <pc:sldMk cId="1000972050" sldId="276"/>
            <ac:picMk id="2" creationId="{8E2127F7-F49E-4BB4-9071-C0ABF41DC7EC}"/>
          </ac:picMkLst>
        </pc:picChg>
      </pc:sldChg>
      <pc:sldChg chg="modSp">
        <pc:chgData name="XIAOFENG WANG" userId="S::xwang2443@wisc.edu::b479f815-80a5-4db3-ba7b-5b679042324b" providerId="AD" clId="Web-{6AD14270-EBF3-51A2-DD2E-B5711A09760E}" dt="2020-12-01T15:21:46.561" v="200"/>
        <pc:sldMkLst>
          <pc:docMk/>
          <pc:sldMk cId="3348787439" sldId="277"/>
        </pc:sldMkLst>
        <pc:graphicFrameChg chg="mod modGraphic">
          <ac:chgData name="XIAOFENG WANG" userId="S::xwang2443@wisc.edu::b479f815-80a5-4db3-ba7b-5b679042324b" providerId="AD" clId="Web-{6AD14270-EBF3-51A2-DD2E-B5711A09760E}" dt="2020-12-01T15:21:41.263" v="179"/>
          <ac:graphicFrameMkLst>
            <pc:docMk/>
            <pc:sldMk cId="3348787439" sldId="277"/>
            <ac:graphicFrameMk id="13" creationId="{3C9DD1C0-93C8-4C5E-B96F-8E8CA9C8D3E5}"/>
          </ac:graphicFrameMkLst>
        </pc:graphicFrameChg>
        <pc:graphicFrameChg chg="mod modGraphic">
          <ac:chgData name="XIAOFENG WANG" userId="S::xwang2443@wisc.edu::b479f815-80a5-4db3-ba7b-5b679042324b" providerId="AD" clId="Web-{6AD14270-EBF3-51A2-DD2E-B5711A09760E}" dt="2020-12-01T15:21:46.561" v="200"/>
          <ac:graphicFrameMkLst>
            <pc:docMk/>
            <pc:sldMk cId="3348787439" sldId="277"/>
            <ac:graphicFrameMk id="15" creationId="{340F7209-6489-4D22-B83D-ACB4D91C19CB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9E7974-14B0-4997-B05D-56CA7FFB29F9}" type="doc">
      <dgm:prSet loTypeId="urn:microsoft.com/office/officeart/2005/8/layout/hierarchy3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9B2B4DC-FC34-4ADC-98B5-D593898DA973}">
      <dgm:prSet/>
      <dgm:spPr/>
      <dgm:t>
        <a:bodyPr/>
        <a:lstStyle/>
        <a:p>
          <a:r>
            <a:rPr lang="en-US" b="1" baseline="0"/>
            <a:t>Important datasets :</a:t>
          </a:r>
          <a:endParaRPr lang="en-US"/>
        </a:p>
      </dgm:t>
    </dgm:pt>
    <dgm:pt modelId="{89E4F9A0-9466-492D-AB82-3004EA0256AD}" type="parTrans" cxnId="{0A0AE2B2-957E-42EF-A497-8DC01E7B48DF}">
      <dgm:prSet/>
      <dgm:spPr/>
      <dgm:t>
        <a:bodyPr/>
        <a:lstStyle/>
        <a:p>
          <a:endParaRPr lang="en-US"/>
        </a:p>
      </dgm:t>
    </dgm:pt>
    <dgm:pt modelId="{6EE15B88-3D66-44C8-89D8-A890E01E08E8}" type="sibTrans" cxnId="{0A0AE2B2-957E-42EF-A497-8DC01E7B48DF}">
      <dgm:prSet/>
      <dgm:spPr/>
      <dgm:t>
        <a:bodyPr/>
        <a:lstStyle/>
        <a:p>
          <a:endParaRPr lang="en-US"/>
        </a:p>
      </dgm:t>
    </dgm:pt>
    <dgm:pt modelId="{F8D19781-370B-4BEF-833A-6397A7DFC68F}">
      <dgm:prSet/>
      <dgm:spPr/>
      <dgm:t>
        <a:bodyPr/>
        <a:lstStyle/>
        <a:p>
          <a:r>
            <a:rPr lang="en-US" b="1" baseline="0"/>
            <a:t>Preprocessing</a:t>
          </a:r>
          <a:endParaRPr lang="en-US"/>
        </a:p>
      </dgm:t>
    </dgm:pt>
    <dgm:pt modelId="{6BA5A2F9-D44E-483C-A450-82635DD6C0E8}" type="parTrans" cxnId="{853D1A31-E822-47B2-B1C7-CBA0C9DC8D67}">
      <dgm:prSet/>
      <dgm:spPr/>
      <dgm:t>
        <a:bodyPr/>
        <a:lstStyle/>
        <a:p>
          <a:endParaRPr lang="en-US"/>
        </a:p>
      </dgm:t>
    </dgm:pt>
    <dgm:pt modelId="{FE021CED-218F-419F-B300-650F436586AF}" type="sibTrans" cxnId="{853D1A31-E822-47B2-B1C7-CBA0C9DC8D67}">
      <dgm:prSet/>
      <dgm:spPr/>
      <dgm:t>
        <a:bodyPr/>
        <a:lstStyle/>
        <a:p>
          <a:endParaRPr lang="en-US"/>
        </a:p>
      </dgm:t>
    </dgm:pt>
    <dgm:pt modelId="{D8CB40AD-0609-448E-9910-454523AAE8B6}">
      <dgm:prSet/>
      <dgm:spPr/>
      <dgm:t>
        <a:bodyPr/>
        <a:lstStyle/>
        <a:p>
          <a:r>
            <a:rPr lang="en-US" i="1" baseline="0"/>
            <a:t>cleaned: </a:t>
          </a:r>
          <a:r>
            <a:rPr lang="en-US" i="1" baseline="0" err="1"/>
            <a:t>BusinessParking</a:t>
          </a:r>
          <a:r>
            <a:rPr lang="en-US" i="1" baseline="0"/>
            <a:t>, </a:t>
          </a:r>
          <a:r>
            <a:rPr lang="en-US" i="1" baseline="0" err="1"/>
            <a:t>GoodForMeal</a:t>
          </a:r>
          <a:r>
            <a:rPr lang="en-US" i="1" baseline="0"/>
            <a:t> - from the redundant characters.</a:t>
          </a:r>
          <a:endParaRPr lang="en-US"/>
        </a:p>
      </dgm:t>
    </dgm:pt>
    <dgm:pt modelId="{19E0B099-ECA9-419B-932D-22379968BBD1}" type="parTrans" cxnId="{D7302965-FE6C-48CB-A104-2F55F379EAAD}">
      <dgm:prSet/>
      <dgm:spPr/>
      <dgm:t>
        <a:bodyPr/>
        <a:lstStyle/>
        <a:p>
          <a:endParaRPr lang="en-US"/>
        </a:p>
      </dgm:t>
    </dgm:pt>
    <dgm:pt modelId="{5F75B76B-B31E-41A1-9AAE-4F796A80C64E}" type="sibTrans" cxnId="{D7302965-FE6C-48CB-A104-2F55F379EAAD}">
      <dgm:prSet/>
      <dgm:spPr/>
      <dgm:t>
        <a:bodyPr/>
        <a:lstStyle/>
        <a:p>
          <a:endParaRPr lang="en-US"/>
        </a:p>
      </dgm:t>
    </dgm:pt>
    <dgm:pt modelId="{F3574E2F-5043-4455-94AA-FA48D424E45E}">
      <dgm:prSet/>
      <dgm:spPr/>
      <dgm:t>
        <a:bodyPr/>
        <a:lstStyle/>
        <a:p>
          <a:r>
            <a:rPr lang="en-US" i="1" baseline="0"/>
            <a:t>removed the columns that did not apply to the pubs.  </a:t>
          </a:r>
          <a:endParaRPr lang="en-US"/>
        </a:p>
      </dgm:t>
    </dgm:pt>
    <dgm:pt modelId="{DC599BE1-D50D-46A5-9A1D-4255B4328EBC}" type="parTrans" cxnId="{E5CE1F72-352F-462F-96ED-E4E7D8AF35E7}">
      <dgm:prSet/>
      <dgm:spPr/>
      <dgm:t>
        <a:bodyPr/>
        <a:lstStyle/>
        <a:p>
          <a:endParaRPr lang="en-US"/>
        </a:p>
      </dgm:t>
    </dgm:pt>
    <dgm:pt modelId="{6A0EC9C5-8BDB-4332-A297-40010CDFC117}" type="sibTrans" cxnId="{E5CE1F72-352F-462F-96ED-E4E7D8AF35E7}">
      <dgm:prSet/>
      <dgm:spPr/>
      <dgm:t>
        <a:bodyPr/>
        <a:lstStyle/>
        <a:p>
          <a:endParaRPr lang="en-US"/>
        </a:p>
      </dgm:t>
    </dgm:pt>
    <dgm:pt modelId="{EA290354-790B-5B47-973B-2143FFFA361F}">
      <dgm:prSet/>
      <dgm:spPr/>
      <dgm:t>
        <a:bodyPr/>
        <a:lstStyle/>
        <a:p>
          <a:r>
            <a:rPr lang="en-US" baseline="0"/>
            <a:t>business dataset</a:t>
          </a:r>
        </a:p>
        <a:p>
          <a:pPr rtl="0"/>
          <a:r>
            <a:rPr lang="en-US" baseline="0"/>
            <a:t>reviews </a:t>
          </a:r>
          <a:r>
            <a:rPr lang="en-US" baseline="0">
              <a:latin typeface="Franklin Gothic Book" panose="020B0503020102020204"/>
            </a:rPr>
            <a:t>dataset</a:t>
          </a:r>
        </a:p>
        <a:p>
          <a:r>
            <a:rPr lang="en-US" b="0" baseline="0">
              <a:latin typeface="Franklin Gothic Book" panose="020B0503020102020204"/>
            </a:rPr>
            <a:t>tips dataset</a:t>
          </a:r>
        </a:p>
      </dgm:t>
    </dgm:pt>
    <dgm:pt modelId="{89099C3E-2C9F-2746-9E30-15F92D01EAFD}" type="parTrans" cxnId="{8C794BC7-3F45-0E48-AC6B-5018A842C839}">
      <dgm:prSet/>
      <dgm:spPr/>
      <dgm:t>
        <a:bodyPr/>
        <a:lstStyle/>
        <a:p>
          <a:endParaRPr lang="zh-CN" altLang="en-US"/>
        </a:p>
      </dgm:t>
    </dgm:pt>
    <dgm:pt modelId="{56A37154-FF68-BF48-820E-995503E2F6FE}" type="sibTrans" cxnId="{8C794BC7-3F45-0E48-AC6B-5018A842C839}">
      <dgm:prSet/>
      <dgm:spPr/>
      <dgm:t>
        <a:bodyPr/>
        <a:lstStyle/>
        <a:p>
          <a:endParaRPr lang="zh-CN" altLang="en-US"/>
        </a:p>
      </dgm:t>
    </dgm:pt>
    <dgm:pt modelId="{44D046A5-CB74-7844-8116-317D820FC2BE}" type="pres">
      <dgm:prSet presAssocID="{FF9E7974-14B0-4997-B05D-56CA7FFB29F9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175DC9D8-329F-A34B-AA0F-02312348B71C}" type="pres">
      <dgm:prSet presAssocID="{D9B2B4DC-FC34-4ADC-98B5-D593898DA973}" presName="root" presStyleCnt="0"/>
      <dgm:spPr/>
    </dgm:pt>
    <dgm:pt modelId="{AE80849B-300E-D343-8617-8DE2B053B78B}" type="pres">
      <dgm:prSet presAssocID="{D9B2B4DC-FC34-4ADC-98B5-D593898DA973}" presName="rootComposite" presStyleCnt="0"/>
      <dgm:spPr/>
    </dgm:pt>
    <dgm:pt modelId="{B0E4219C-12E2-1246-9DF7-4631F4DCAA87}" type="pres">
      <dgm:prSet presAssocID="{D9B2B4DC-FC34-4ADC-98B5-D593898DA973}" presName="rootText" presStyleLbl="node1" presStyleIdx="0" presStyleCnt="2"/>
      <dgm:spPr/>
      <dgm:t>
        <a:bodyPr/>
        <a:lstStyle/>
        <a:p>
          <a:endParaRPr lang="zh-CN" altLang="en-US"/>
        </a:p>
      </dgm:t>
    </dgm:pt>
    <dgm:pt modelId="{A0DEA276-02E4-E24F-A623-C036F4114420}" type="pres">
      <dgm:prSet presAssocID="{D9B2B4DC-FC34-4ADC-98B5-D593898DA973}" presName="rootConnector" presStyleLbl="node1" presStyleIdx="0" presStyleCnt="2"/>
      <dgm:spPr/>
      <dgm:t>
        <a:bodyPr/>
        <a:lstStyle/>
        <a:p>
          <a:endParaRPr lang="zh-CN" altLang="en-US"/>
        </a:p>
      </dgm:t>
    </dgm:pt>
    <dgm:pt modelId="{981AE720-82F4-6741-AA50-C6AC427D836E}" type="pres">
      <dgm:prSet presAssocID="{D9B2B4DC-FC34-4ADC-98B5-D593898DA973}" presName="childShape" presStyleCnt="0"/>
      <dgm:spPr/>
    </dgm:pt>
    <dgm:pt modelId="{4D0E889B-0C95-124D-837C-5CD0AEEA9377}" type="pres">
      <dgm:prSet presAssocID="{89099C3E-2C9F-2746-9E30-15F92D01EAFD}" presName="Name13" presStyleLbl="parChTrans1D2" presStyleIdx="0" presStyleCnt="3"/>
      <dgm:spPr/>
      <dgm:t>
        <a:bodyPr/>
        <a:lstStyle/>
        <a:p>
          <a:endParaRPr lang="zh-CN" altLang="en-US"/>
        </a:p>
      </dgm:t>
    </dgm:pt>
    <dgm:pt modelId="{518F2DDA-B366-CD46-8E12-BCE23388D09F}" type="pres">
      <dgm:prSet presAssocID="{EA290354-790B-5B47-973B-2143FFFA361F}" presName="childText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0C15007-1463-CC4D-B731-FEFB3EF22FA1}" type="pres">
      <dgm:prSet presAssocID="{F8D19781-370B-4BEF-833A-6397A7DFC68F}" presName="root" presStyleCnt="0"/>
      <dgm:spPr/>
    </dgm:pt>
    <dgm:pt modelId="{5FBE0DD4-B4B3-6A45-B0DE-DBBDB6779FE1}" type="pres">
      <dgm:prSet presAssocID="{F8D19781-370B-4BEF-833A-6397A7DFC68F}" presName="rootComposite" presStyleCnt="0"/>
      <dgm:spPr/>
    </dgm:pt>
    <dgm:pt modelId="{1F5CBF33-376F-DD42-BBC6-FBD60F72C9F4}" type="pres">
      <dgm:prSet presAssocID="{F8D19781-370B-4BEF-833A-6397A7DFC68F}" presName="rootText" presStyleLbl="node1" presStyleIdx="1" presStyleCnt="2"/>
      <dgm:spPr/>
      <dgm:t>
        <a:bodyPr/>
        <a:lstStyle/>
        <a:p>
          <a:endParaRPr lang="zh-CN" altLang="en-US"/>
        </a:p>
      </dgm:t>
    </dgm:pt>
    <dgm:pt modelId="{06F6D325-9A2A-194E-8D32-26CEF1AD6062}" type="pres">
      <dgm:prSet presAssocID="{F8D19781-370B-4BEF-833A-6397A7DFC68F}" presName="rootConnector" presStyleLbl="node1" presStyleIdx="1" presStyleCnt="2"/>
      <dgm:spPr/>
      <dgm:t>
        <a:bodyPr/>
        <a:lstStyle/>
        <a:p>
          <a:endParaRPr lang="zh-CN" altLang="en-US"/>
        </a:p>
      </dgm:t>
    </dgm:pt>
    <dgm:pt modelId="{7E8D95B4-F426-0342-A2D4-DFD5582FA746}" type="pres">
      <dgm:prSet presAssocID="{F8D19781-370B-4BEF-833A-6397A7DFC68F}" presName="childShape" presStyleCnt="0"/>
      <dgm:spPr/>
    </dgm:pt>
    <dgm:pt modelId="{395F2100-7C9E-F245-938C-36CBD06FBA3A}" type="pres">
      <dgm:prSet presAssocID="{19E0B099-ECA9-419B-932D-22379968BBD1}" presName="Name13" presStyleLbl="parChTrans1D2" presStyleIdx="1" presStyleCnt="3"/>
      <dgm:spPr/>
      <dgm:t>
        <a:bodyPr/>
        <a:lstStyle/>
        <a:p>
          <a:endParaRPr lang="zh-CN" altLang="en-US"/>
        </a:p>
      </dgm:t>
    </dgm:pt>
    <dgm:pt modelId="{C33767B4-8C4F-8B49-818F-31CB01BC6613}" type="pres">
      <dgm:prSet presAssocID="{D8CB40AD-0609-448E-9910-454523AAE8B6}" presName="childText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F947FCE-B8FD-5245-8DE7-D4A13E275EB5}" type="pres">
      <dgm:prSet presAssocID="{DC599BE1-D50D-46A5-9A1D-4255B4328EBC}" presName="Name13" presStyleLbl="parChTrans1D2" presStyleIdx="2" presStyleCnt="3"/>
      <dgm:spPr/>
      <dgm:t>
        <a:bodyPr/>
        <a:lstStyle/>
        <a:p>
          <a:endParaRPr lang="zh-CN" altLang="en-US"/>
        </a:p>
      </dgm:t>
    </dgm:pt>
    <dgm:pt modelId="{86E2AAC0-CA87-8741-8ED0-0C6A4EC73808}" type="pres">
      <dgm:prSet presAssocID="{F3574E2F-5043-4455-94AA-FA48D424E45E}" presName="childText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D7302965-FE6C-48CB-A104-2F55F379EAAD}" srcId="{F8D19781-370B-4BEF-833A-6397A7DFC68F}" destId="{D8CB40AD-0609-448E-9910-454523AAE8B6}" srcOrd="0" destOrd="0" parTransId="{19E0B099-ECA9-419B-932D-22379968BBD1}" sibTransId="{5F75B76B-B31E-41A1-9AAE-4F796A80C64E}"/>
    <dgm:cxn modelId="{74F5D4A7-6E44-A147-837D-F9EE15EAE7F0}" type="presOf" srcId="{EA290354-790B-5B47-973B-2143FFFA361F}" destId="{518F2DDA-B366-CD46-8E12-BCE23388D09F}" srcOrd="0" destOrd="0" presId="urn:microsoft.com/office/officeart/2005/8/layout/hierarchy3"/>
    <dgm:cxn modelId="{AC04F15A-95CF-2242-A16B-4F0FB8ECAF69}" type="presOf" srcId="{F8D19781-370B-4BEF-833A-6397A7DFC68F}" destId="{1F5CBF33-376F-DD42-BBC6-FBD60F72C9F4}" srcOrd="0" destOrd="0" presId="urn:microsoft.com/office/officeart/2005/8/layout/hierarchy3"/>
    <dgm:cxn modelId="{65EF4C38-88F8-C641-B0A8-E655F7370378}" type="presOf" srcId="{89099C3E-2C9F-2746-9E30-15F92D01EAFD}" destId="{4D0E889B-0C95-124D-837C-5CD0AEEA9377}" srcOrd="0" destOrd="0" presId="urn:microsoft.com/office/officeart/2005/8/layout/hierarchy3"/>
    <dgm:cxn modelId="{8C794BC7-3F45-0E48-AC6B-5018A842C839}" srcId="{D9B2B4DC-FC34-4ADC-98B5-D593898DA973}" destId="{EA290354-790B-5B47-973B-2143FFFA361F}" srcOrd="0" destOrd="0" parTransId="{89099C3E-2C9F-2746-9E30-15F92D01EAFD}" sibTransId="{56A37154-FF68-BF48-820E-995503E2F6FE}"/>
    <dgm:cxn modelId="{815BB3D5-65FA-464A-91BA-5C53D89A7D5C}" type="presOf" srcId="{F3574E2F-5043-4455-94AA-FA48D424E45E}" destId="{86E2AAC0-CA87-8741-8ED0-0C6A4EC73808}" srcOrd="0" destOrd="0" presId="urn:microsoft.com/office/officeart/2005/8/layout/hierarchy3"/>
    <dgm:cxn modelId="{853D1A31-E822-47B2-B1C7-CBA0C9DC8D67}" srcId="{FF9E7974-14B0-4997-B05D-56CA7FFB29F9}" destId="{F8D19781-370B-4BEF-833A-6397A7DFC68F}" srcOrd="1" destOrd="0" parTransId="{6BA5A2F9-D44E-483C-A450-82635DD6C0E8}" sibTransId="{FE021CED-218F-419F-B300-650F436586AF}"/>
    <dgm:cxn modelId="{3B1847E3-6B6F-B149-8076-763DA33084A3}" type="presOf" srcId="{FF9E7974-14B0-4997-B05D-56CA7FFB29F9}" destId="{44D046A5-CB74-7844-8116-317D820FC2BE}" srcOrd="0" destOrd="0" presId="urn:microsoft.com/office/officeart/2005/8/layout/hierarchy3"/>
    <dgm:cxn modelId="{A2D8358A-F7F6-C24E-964B-68F6447C9157}" type="presOf" srcId="{D9B2B4DC-FC34-4ADC-98B5-D593898DA973}" destId="{B0E4219C-12E2-1246-9DF7-4631F4DCAA87}" srcOrd="0" destOrd="0" presId="urn:microsoft.com/office/officeart/2005/8/layout/hierarchy3"/>
    <dgm:cxn modelId="{1379BF12-084B-6C46-926F-61E24BD78F82}" type="presOf" srcId="{DC599BE1-D50D-46A5-9A1D-4255B4328EBC}" destId="{2F947FCE-B8FD-5245-8DE7-D4A13E275EB5}" srcOrd="0" destOrd="0" presId="urn:microsoft.com/office/officeart/2005/8/layout/hierarchy3"/>
    <dgm:cxn modelId="{B7F8CBD7-6859-DD4C-B485-8CACA2FC63B0}" type="presOf" srcId="{D8CB40AD-0609-448E-9910-454523AAE8B6}" destId="{C33767B4-8C4F-8B49-818F-31CB01BC6613}" srcOrd="0" destOrd="0" presId="urn:microsoft.com/office/officeart/2005/8/layout/hierarchy3"/>
    <dgm:cxn modelId="{E2F51BE9-1B06-F147-ABE1-30CED01309B2}" type="presOf" srcId="{F8D19781-370B-4BEF-833A-6397A7DFC68F}" destId="{06F6D325-9A2A-194E-8D32-26CEF1AD6062}" srcOrd="1" destOrd="0" presId="urn:microsoft.com/office/officeart/2005/8/layout/hierarchy3"/>
    <dgm:cxn modelId="{0A0AE2B2-957E-42EF-A497-8DC01E7B48DF}" srcId="{FF9E7974-14B0-4997-B05D-56CA7FFB29F9}" destId="{D9B2B4DC-FC34-4ADC-98B5-D593898DA973}" srcOrd="0" destOrd="0" parTransId="{89E4F9A0-9466-492D-AB82-3004EA0256AD}" sibTransId="{6EE15B88-3D66-44C8-89D8-A890E01E08E8}"/>
    <dgm:cxn modelId="{63D8778B-81C2-4140-BB0F-346966E4C28E}" type="presOf" srcId="{19E0B099-ECA9-419B-932D-22379968BBD1}" destId="{395F2100-7C9E-F245-938C-36CBD06FBA3A}" srcOrd="0" destOrd="0" presId="urn:microsoft.com/office/officeart/2005/8/layout/hierarchy3"/>
    <dgm:cxn modelId="{E5CE1F72-352F-462F-96ED-E4E7D8AF35E7}" srcId="{F8D19781-370B-4BEF-833A-6397A7DFC68F}" destId="{F3574E2F-5043-4455-94AA-FA48D424E45E}" srcOrd="1" destOrd="0" parTransId="{DC599BE1-D50D-46A5-9A1D-4255B4328EBC}" sibTransId="{6A0EC9C5-8BDB-4332-A297-40010CDFC117}"/>
    <dgm:cxn modelId="{263BE549-6A54-D04C-96D5-9C168FC78383}" type="presOf" srcId="{D9B2B4DC-FC34-4ADC-98B5-D593898DA973}" destId="{A0DEA276-02E4-E24F-A623-C036F4114420}" srcOrd="1" destOrd="0" presId="urn:microsoft.com/office/officeart/2005/8/layout/hierarchy3"/>
    <dgm:cxn modelId="{869147F0-4881-214C-93E5-441264E218D1}" type="presParOf" srcId="{44D046A5-CB74-7844-8116-317D820FC2BE}" destId="{175DC9D8-329F-A34B-AA0F-02312348B71C}" srcOrd="0" destOrd="0" presId="urn:microsoft.com/office/officeart/2005/8/layout/hierarchy3"/>
    <dgm:cxn modelId="{9BC5D08B-9077-BE44-810E-526246AF4239}" type="presParOf" srcId="{175DC9D8-329F-A34B-AA0F-02312348B71C}" destId="{AE80849B-300E-D343-8617-8DE2B053B78B}" srcOrd="0" destOrd="0" presId="urn:microsoft.com/office/officeart/2005/8/layout/hierarchy3"/>
    <dgm:cxn modelId="{12E6CAC9-379A-7B45-AEFF-022742A60B2F}" type="presParOf" srcId="{AE80849B-300E-D343-8617-8DE2B053B78B}" destId="{B0E4219C-12E2-1246-9DF7-4631F4DCAA87}" srcOrd="0" destOrd="0" presId="urn:microsoft.com/office/officeart/2005/8/layout/hierarchy3"/>
    <dgm:cxn modelId="{8EEB5E1B-41E1-8349-BA1A-0DA2AFE827B8}" type="presParOf" srcId="{AE80849B-300E-D343-8617-8DE2B053B78B}" destId="{A0DEA276-02E4-E24F-A623-C036F4114420}" srcOrd="1" destOrd="0" presId="urn:microsoft.com/office/officeart/2005/8/layout/hierarchy3"/>
    <dgm:cxn modelId="{42E33B9D-F35F-2F42-B589-E752FDB2BD31}" type="presParOf" srcId="{175DC9D8-329F-A34B-AA0F-02312348B71C}" destId="{981AE720-82F4-6741-AA50-C6AC427D836E}" srcOrd="1" destOrd="0" presId="urn:microsoft.com/office/officeart/2005/8/layout/hierarchy3"/>
    <dgm:cxn modelId="{CDFA41FE-B457-5547-8B9A-67C1DA62E332}" type="presParOf" srcId="{981AE720-82F4-6741-AA50-C6AC427D836E}" destId="{4D0E889B-0C95-124D-837C-5CD0AEEA9377}" srcOrd="0" destOrd="0" presId="urn:microsoft.com/office/officeart/2005/8/layout/hierarchy3"/>
    <dgm:cxn modelId="{85834146-6B80-594D-BA7A-D01499A239B7}" type="presParOf" srcId="{981AE720-82F4-6741-AA50-C6AC427D836E}" destId="{518F2DDA-B366-CD46-8E12-BCE23388D09F}" srcOrd="1" destOrd="0" presId="urn:microsoft.com/office/officeart/2005/8/layout/hierarchy3"/>
    <dgm:cxn modelId="{A3C13DE5-5937-834C-A30B-F5F8EB2066DF}" type="presParOf" srcId="{44D046A5-CB74-7844-8116-317D820FC2BE}" destId="{40C15007-1463-CC4D-B731-FEFB3EF22FA1}" srcOrd="1" destOrd="0" presId="urn:microsoft.com/office/officeart/2005/8/layout/hierarchy3"/>
    <dgm:cxn modelId="{19999FEA-1DAD-6640-B396-29D6E3A32678}" type="presParOf" srcId="{40C15007-1463-CC4D-B731-FEFB3EF22FA1}" destId="{5FBE0DD4-B4B3-6A45-B0DE-DBBDB6779FE1}" srcOrd="0" destOrd="0" presId="urn:microsoft.com/office/officeart/2005/8/layout/hierarchy3"/>
    <dgm:cxn modelId="{E2FE2874-4383-D945-A297-FFD1E36553A0}" type="presParOf" srcId="{5FBE0DD4-B4B3-6A45-B0DE-DBBDB6779FE1}" destId="{1F5CBF33-376F-DD42-BBC6-FBD60F72C9F4}" srcOrd="0" destOrd="0" presId="urn:microsoft.com/office/officeart/2005/8/layout/hierarchy3"/>
    <dgm:cxn modelId="{B42143C3-88DF-234C-AC3A-0DC0D52A643C}" type="presParOf" srcId="{5FBE0DD4-B4B3-6A45-B0DE-DBBDB6779FE1}" destId="{06F6D325-9A2A-194E-8D32-26CEF1AD6062}" srcOrd="1" destOrd="0" presId="urn:microsoft.com/office/officeart/2005/8/layout/hierarchy3"/>
    <dgm:cxn modelId="{D22D5C09-23CA-AC44-9006-E50BB6BC236F}" type="presParOf" srcId="{40C15007-1463-CC4D-B731-FEFB3EF22FA1}" destId="{7E8D95B4-F426-0342-A2D4-DFD5582FA746}" srcOrd="1" destOrd="0" presId="urn:microsoft.com/office/officeart/2005/8/layout/hierarchy3"/>
    <dgm:cxn modelId="{7DF917BB-4338-AF4C-90C6-8D4F1BC4BE2A}" type="presParOf" srcId="{7E8D95B4-F426-0342-A2D4-DFD5582FA746}" destId="{395F2100-7C9E-F245-938C-36CBD06FBA3A}" srcOrd="0" destOrd="0" presId="urn:microsoft.com/office/officeart/2005/8/layout/hierarchy3"/>
    <dgm:cxn modelId="{8EBAD3A0-6478-EF45-B3C4-4C09F80D516A}" type="presParOf" srcId="{7E8D95B4-F426-0342-A2D4-DFD5582FA746}" destId="{C33767B4-8C4F-8B49-818F-31CB01BC6613}" srcOrd="1" destOrd="0" presId="urn:microsoft.com/office/officeart/2005/8/layout/hierarchy3"/>
    <dgm:cxn modelId="{C7391D91-68A4-E64C-9EEE-47D6E0845393}" type="presParOf" srcId="{7E8D95B4-F426-0342-A2D4-DFD5582FA746}" destId="{2F947FCE-B8FD-5245-8DE7-D4A13E275EB5}" srcOrd="2" destOrd="0" presId="urn:microsoft.com/office/officeart/2005/8/layout/hierarchy3"/>
    <dgm:cxn modelId="{C53AD1DA-6000-2D44-A878-B35DFFE738D8}" type="presParOf" srcId="{7E8D95B4-F426-0342-A2D4-DFD5582FA746}" destId="{86E2AAC0-CA87-8741-8ED0-0C6A4EC73808}" srcOrd="3" destOrd="0" presId="urn:microsoft.com/office/officeart/2005/8/layout/hierarchy3"/>
  </dgm:cxnLst>
  <dgm:bg/>
  <dgm:whole>
    <a:ln>
      <a:solidFill>
        <a:schemeClr val="bg2">
          <a:lumMod val="50000"/>
        </a:schemeClr>
      </a:solidFill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E4219C-12E2-1246-9DF7-4631F4DCAA87}">
      <dsp:nvSpPr>
        <dsp:cNvPr id="0" name=""/>
        <dsp:cNvSpPr/>
      </dsp:nvSpPr>
      <dsp:spPr>
        <a:xfrm>
          <a:off x="2672881" y="1696"/>
          <a:ext cx="2044574" cy="102228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baseline="0"/>
            <a:t>Important datasets :</a:t>
          </a:r>
          <a:endParaRPr lang="en-US" sz="2400" kern="1200"/>
        </a:p>
      </dsp:txBody>
      <dsp:txXfrm>
        <a:off x="2702823" y="31638"/>
        <a:ext cx="1984690" cy="962403"/>
      </dsp:txXfrm>
    </dsp:sp>
    <dsp:sp modelId="{4D0E889B-0C95-124D-837C-5CD0AEEA9377}">
      <dsp:nvSpPr>
        <dsp:cNvPr id="0" name=""/>
        <dsp:cNvSpPr/>
      </dsp:nvSpPr>
      <dsp:spPr>
        <a:xfrm>
          <a:off x="2877338" y="1023984"/>
          <a:ext cx="204457" cy="7667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66715"/>
              </a:lnTo>
              <a:lnTo>
                <a:pt x="204457" y="766715"/>
              </a:lnTo>
            </a:path>
          </a:pathLst>
        </a:custGeom>
        <a:noFill/>
        <a:ln w="34925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8F2DDA-B366-CD46-8E12-BCE23388D09F}">
      <dsp:nvSpPr>
        <dsp:cNvPr id="0" name=""/>
        <dsp:cNvSpPr/>
      </dsp:nvSpPr>
      <dsp:spPr>
        <a:xfrm>
          <a:off x="3081796" y="1279556"/>
          <a:ext cx="1635659" cy="10222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baseline="0"/>
            <a:t>business dataset</a:t>
          </a:r>
        </a:p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baseline="0"/>
            <a:t>reviews </a:t>
          </a:r>
          <a:r>
            <a:rPr lang="en-US" sz="1400" kern="1200" baseline="0">
              <a:latin typeface="Franklin Gothic Book" panose="020B0503020102020204"/>
            </a:rPr>
            <a:t>dataset</a:t>
          </a: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kern="1200" baseline="0">
              <a:latin typeface="Franklin Gothic Book" panose="020B0503020102020204"/>
            </a:rPr>
            <a:t>tips dataset</a:t>
          </a:r>
        </a:p>
      </dsp:txBody>
      <dsp:txXfrm>
        <a:off x="3111738" y="1309498"/>
        <a:ext cx="1575775" cy="962403"/>
      </dsp:txXfrm>
    </dsp:sp>
    <dsp:sp modelId="{1F5CBF33-376F-DD42-BBC6-FBD60F72C9F4}">
      <dsp:nvSpPr>
        <dsp:cNvPr id="0" name=""/>
        <dsp:cNvSpPr/>
      </dsp:nvSpPr>
      <dsp:spPr>
        <a:xfrm>
          <a:off x="5228599" y="1696"/>
          <a:ext cx="2044574" cy="1022287"/>
        </a:xfrm>
        <a:prstGeom prst="roundRect">
          <a:avLst>
            <a:gd name="adj" fmla="val 10000"/>
          </a:avLst>
        </a:prstGeom>
        <a:solidFill>
          <a:schemeClr val="accent2">
            <a:hueOff val="-165654"/>
            <a:satOff val="-54335"/>
            <a:lumOff val="-19803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baseline="0"/>
            <a:t>Preprocessing</a:t>
          </a:r>
          <a:endParaRPr lang="en-US" sz="2400" kern="1200"/>
        </a:p>
      </dsp:txBody>
      <dsp:txXfrm>
        <a:off x="5258541" y="31638"/>
        <a:ext cx="1984690" cy="962403"/>
      </dsp:txXfrm>
    </dsp:sp>
    <dsp:sp modelId="{395F2100-7C9E-F245-938C-36CBD06FBA3A}">
      <dsp:nvSpPr>
        <dsp:cNvPr id="0" name=""/>
        <dsp:cNvSpPr/>
      </dsp:nvSpPr>
      <dsp:spPr>
        <a:xfrm>
          <a:off x="5433057" y="1023984"/>
          <a:ext cx="204457" cy="7667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66715"/>
              </a:lnTo>
              <a:lnTo>
                <a:pt x="204457" y="766715"/>
              </a:lnTo>
            </a:path>
          </a:pathLst>
        </a:custGeom>
        <a:noFill/>
        <a:ln w="34925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3767B4-8C4F-8B49-818F-31CB01BC6613}">
      <dsp:nvSpPr>
        <dsp:cNvPr id="0" name=""/>
        <dsp:cNvSpPr/>
      </dsp:nvSpPr>
      <dsp:spPr>
        <a:xfrm>
          <a:off x="5637514" y="1279556"/>
          <a:ext cx="1635659" cy="10222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-82827"/>
              <a:satOff val="-27168"/>
              <a:lumOff val="-990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i="1" kern="1200" baseline="0"/>
            <a:t>cleaned: </a:t>
          </a:r>
          <a:r>
            <a:rPr lang="en-US" sz="1400" i="1" kern="1200" baseline="0" err="1"/>
            <a:t>BusinessParking</a:t>
          </a:r>
          <a:r>
            <a:rPr lang="en-US" sz="1400" i="1" kern="1200" baseline="0"/>
            <a:t>, </a:t>
          </a:r>
          <a:r>
            <a:rPr lang="en-US" sz="1400" i="1" kern="1200" baseline="0" err="1"/>
            <a:t>GoodForMeal</a:t>
          </a:r>
          <a:r>
            <a:rPr lang="en-US" sz="1400" i="1" kern="1200" baseline="0"/>
            <a:t> - from the redundant characters.</a:t>
          </a:r>
          <a:endParaRPr lang="en-US" sz="1400" kern="1200"/>
        </a:p>
      </dsp:txBody>
      <dsp:txXfrm>
        <a:off x="5667456" y="1309498"/>
        <a:ext cx="1575775" cy="962403"/>
      </dsp:txXfrm>
    </dsp:sp>
    <dsp:sp modelId="{2F947FCE-B8FD-5245-8DE7-D4A13E275EB5}">
      <dsp:nvSpPr>
        <dsp:cNvPr id="0" name=""/>
        <dsp:cNvSpPr/>
      </dsp:nvSpPr>
      <dsp:spPr>
        <a:xfrm>
          <a:off x="5433057" y="1023984"/>
          <a:ext cx="204457" cy="20445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44574"/>
              </a:lnTo>
              <a:lnTo>
                <a:pt x="204457" y="2044574"/>
              </a:lnTo>
            </a:path>
          </a:pathLst>
        </a:custGeom>
        <a:noFill/>
        <a:ln w="34925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E2AAC0-CA87-8741-8ED0-0C6A4EC73808}">
      <dsp:nvSpPr>
        <dsp:cNvPr id="0" name=""/>
        <dsp:cNvSpPr/>
      </dsp:nvSpPr>
      <dsp:spPr>
        <a:xfrm>
          <a:off x="5637514" y="2557415"/>
          <a:ext cx="1635659" cy="10222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-165654"/>
              <a:satOff val="-54335"/>
              <a:lumOff val="-1980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i="1" kern="1200" baseline="0"/>
            <a:t>removed the columns that did not apply to the pubs.  </a:t>
          </a:r>
          <a:endParaRPr lang="en-US" sz="1400" kern="1200"/>
        </a:p>
      </dsp:txBody>
      <dsp:txXfrm>
        <a:off x="5667456" y="2587357"/>
        <a:ext cx="1575775" cy="9624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1B282F3-6655-8E4A-B550-94FC8EC3E166}" type="datetimeFigureOut">
              <a:rPr kumimoji="1" lang="zh-CN" altLang="en-US" smtClean="0"/>
              <a:t>2020/12/3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196A7DB-0602-5946-AB4A-B9B84664B364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3571405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282F3-6655-8E4A-B550-94FC8EC3E166}" type="datetimeFigureOut">
              <a:rPr kumimoji="1" lang="zh-CN" altLang="en-US" smtClean="0"/>
              <a:t>2020/12/3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6A7DB-0602-5946-AB4A-B9B84664B3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20572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282F3-6655-8E4A-B550-94FC8EC3E166}" type="datetimeFigureOut">
              <a:rPr kumimoji="1" lang="zh-CN" altLang="en-US" smtClean="0"/>
              <a:t>2020/12/3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6A7DB-0602-5946-AB4A-B9B84664B3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24027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282F3-6655-8E4A-B550-94FC8EC3E166}" type="datetimeFigureOut">
              <a:rPr kumimoji="1" lang="zh-CN" altLang="en-US" smtClean="0"/>
              <a:t>2020/12/3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6A7DB-0602-5946-AB4A-B9B84664B3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66656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1B282F3-6655-8E4A-B550-94FC8EC3E166}" type="datetimeFigureOut">
              <a:rPr kumimoji="1" lang="zh-CN" altLang="en-US" smtClean="0"/>
              <a:t>2020/12/3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196A7DB-0602-5946-AB4A-B9B84664B364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8864100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282F3-6655-8E4A-B550-94FC8EC3E166}" type="datetimeFigureOut">
              <a:rPr kumimoji="1" lang="zh-CN" altLang="en-US" smtClean="0"/>
              <a:t>2020/12/3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6A7DB-0602-5946-AB4A-B9B84664B3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15615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282F3-6655-8E4A-B550-94FC8EC3E166}" type="datetimeFigureOut">
              <a:rPr kumimoji="1" lang="zh-CN" altLang="en-US" smtClean="0"/>
              <a:t>2020/12/3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6A7DB-0602-5946-AB4A-B9B84664B3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32320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282F3-6655-8E4A-B550-94FC8EC3E166}" type="datetimeFigureOut">
              <a:rPr kumimoji="1" lang="zh-CN" altLang="en-US" smtClean="0"/>
              <a:t>2020/12/3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6A7DB-0602-5946-AB4A-B9B84664B3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4303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282F3-6655-8E4A-B550-94FC8EC3E166}" type="datetimeFigureOut">
              <a:rPr kumimoji="1" lang="zh-CN" altLang="en-US" smtClean="0"/>
              <a:t>2020/12/3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6A7DB-0602-5946-AB4A-B9B84664B3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00241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1B282F3-6655-8E4A-B550-94FC8EC3E166}" type="datetimeFigureOut">
              <a:rPr kumimoji="1" lang="zh-CN" altLang="en-US" smtClean="0"/>
              <a:t>2020/12/3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196A7DB-0602-5946-AB4A-B9B84664B364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84601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1B282F3-6655-8E4A-B550-94FC8EC3E166}" type="datetimeFigureOut">
              <a:rPr kumimoji="1" lang="zh-CN" altLang="en-US" smtClean="0"/>
              <a:t>2020/12/3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196A7DB-0602-5946-AB4A-B9B84664B364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82335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61B282F3-6655-8E4A-B550-94FC8EC3E166}" type="datetimeFigureOut">
              <a:rPr kumimoji="1" lang="zh-CN" altLang="en-US" smtClean="0"/>
              <a:t>2020/12/3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2196A7DB-0602-5946-AB4A-B9B84664B364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72546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1.png"/><Relationship Id="rId5" Type="http://schemas.openxmlformats.org/officeDocument/2006/relationships/image" Target="../media/image14.png"/><Relationship Id="rId4" Type="http://schemas.openxmlformats.org/officeDocument/2006/relationships/hyperlink" Target="https://xwang2443.shinyapps.io/shiny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jpe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965B71-6206-414A-B18A-933116D60D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9004663" cy="2098226"/>
          </a:xfrm>
        </p:spPr>
        <p:txBody>
          <a:bodyPr>
            <a:normAutofit fontScale="90000"/>
          </a:bodyPr>
          <a:lstStyle/>
          <a:p>
            <a:r>
              <a:rPr kumimoji="1" lang="en-US" altLang="zh-CN">
                <a:ea typeface="等线 Light"/>
              </a:rPr>
              <a:t>Suggestions to Pubs </a:t>
            </a:r>
            <a:br>
              <a:rPr kumimoji="1" lang="en-US" altLang="zh-CN">
                <a:ea typeface="等线 Light"/>
              </a:rPr>
            </a:br>
            <a:r>
              <a:rPr kumimoji="1" lang="en-US" altLang="zh-CN">
                <a:ea typeface="等线 Light"/>
              </a:rPr>
              <a:t>in Wisconsin</a:t>
            </a:r>
            <a:br>
              <a:rPr kumimoji="1" lang="en-US" altLang="zh-CN">
                <a:ea typeface="等线 Light"/>
              </a:rPr>
            </a:br>
            <a:r>
              <a:rPr lang="en-US" altLang="zh-CN" sz="4000">
                <a:ea typeface="等线 Light"/>
              </a:rPr>
              <a:t>Group 16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379441F-2DD5-E74F-A1E8-F9FE680A52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kumimoji="1" lang="en-US" altLang="zh-CN" err="1"/>
              <a:t>XiaoFeng</a:t>
            </a:r>
            <a:r>
              <a:rPr kumimoji="1" lang="en-US" altLang="zh-CN"/>
              <a:t> Wang</a:t>
            </a:r>
          </a:p>
          <a:p>
            <a:r>
              <a:rPr kumimoji="1" lang="en-US" altLang="zh-CN" err="1"/>
              <a:t>Yinqiu</a:t>
            </a:r>
            <a:r>
              <a:rPr kumimoji="1" lang="en-US" altLang="zh-CN"/>
              <a:t> Xu</a:t>
            </a:r>
          </a:p>
          <a:p>
            <a:r>
              <a:rPr lang="en-US" altLang="zh-CN">
                <a:ea typeface="等线"/>
              </a:rPr>
              <a:t>Milica Cvetkovic</a:t>
            </a:r>
          </a:p>
          <a:p>
            <a:endParaRPr lang="zh-CN" altLang="en-US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C3FE64D-CA2B-4295-9255-BD54030A92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940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83"/>
    </mc:Choice>
    <mc:Fallback xmlns="">
      <p:transition spd="slow" advTm="52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F19CAB-5337-0A4D-BA87-C2A9B7D33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Modelling and diagnostic</a:t>
            </a:r>
            <a:endParaRPr kumimoji="1" lang="zh-CN" altLang="en-US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8F6E80A-D6D9-E54D-9D86-7B7FB3090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45122"/>
            <a:ext cx="9601200" cy="35814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 sz="2200">
                <a:ea typeface="等线"/>
              </a:rPr>
              <a:t>Model is build using linear regression which is a widely used method for data analysis.</a:t>
            </a:r>
          </a:p>
          <a:p>
            <a:r>
              <a:rPr lang="en-US" altLang="zh-CN" sz="2200">
                <a:ea typeface="等线"/>
              </a:rPr>
              <a:t>The output is ratings of pubs.</a:t>
            </a:r>
          </a:p>
          <a:p>
            <a:r>
              <a:rPr lang="en-US" altLang="zh-CN" sz="2200">
                <a:ea typeface="等线"/>
              </a:rPr>
              <a:t>Predictors are </a:t>
            </a:r>
            <a:r>
              <a:rPr lang="en-US" altLang="zh-CN" sz="2200" err="1">
                <a:ea typeface="等线"/>
              </a:rPr>
              <a:t>review_count</a:t>
            </a:r>
            <a:r>
              <a:rPr lang="en-US" altLang="zh-CN" sz="2200">
                <a:ea typeface="等线"/>
              </a:rPr>
              <a:t>, opening hours for each day of a week, the percentage of positive reviews, and attributes of a business such as whether it has TV, whether it offers delivery, when it is good for meal.</a:t>
            </a:r>
          </a:p>
          <a:p>
            <a:r>
              <a:rPr lang="en-US" altLang="zh-CN" sz="2200">
                <a:ea typeface="等线"/>
              </a:rPr>
              <a:t>Our model can explain 67.86% of the variation of ratings.</a:t>
            </a:r>
          </a:p>
          <a:p>
            <a:r>
              <a:rPr lang="en-US" altLang="zh-CN" sz="2200"/>
              <a:t>ANOVA analysis is conducted to find those predictors that have significant influence on ratings.</a:t>
            </a:r>
          </a:p>
          <a:p>
            <a:pPr marL="0" indent="0">
              <a:buNone/>
            </a:pPr>
            <a:endParaRPr lang="en-US" altLang="zh-CN"/>
          </a:p>
          <a:p>
            <a:endParaRPr lang="en-US" altLang="zh-CN"/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472C5D69-42B2-D74B-A2FC-7258DF7B94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124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333"/>
    </mc:Choice>
    <mc:Fallback xmlns="">
      <p:transition spd="slow" advTm="653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D5C907-D124-BD46-AFCF-1566BF2A9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Modelling and diagnostic</a:t>
            </a:r>
            <a:endParaRPr kumimoji="1" lang="zh-CN" altLang="en-US"/>
          </a:p>
        </p:txBody>
      </p:sp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6AC0D478-5E1D-F944-ACE6-047C6E642D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4293341"/>
              </p:ext>
            </p:extLst>
          </p:nvPr>
        </p:nvGraphicFramePr>
        <p:xfrm>
          <a:off x="1219200" y="1910443"/>
          <a:ext cx="10651671" cy="363920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90617">
                  <a:extLst>
                    <a:ext uri="{9D8B030D-6E8A-4147-A177-3AD203B41FA5}">
                      <a16:colId xmlns:a16="http://schemas.microsoft.com/office/drawing/2014/main" val="1728484756"/>
                    </a:ext>
                  </a:extLst>
                </a:gridCol>
                <a:gridCol w="5361054">
                  <a:extLst>
                    <a:ext uri="{9D8B030D-6E8A-4147-A177-3AD203B41FA5}">
                      <a16:colId xmlns:a16="http://schemas.microsoft.com/office/drawing/2014/main" val="2468948061"/>
                    </a:ext>
                  </a:extLst>
                </a:gridCol>
              </a:tblGrid>
              <a:tr h="2633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/>
                        <a:t>positive</a:t>
                      </a:r>
                      <a:endParaRPr lang="zh-CN" alt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/>
                        <a:t>negative</a:t>
                      </a:r>
                      <a:endParaRPr lang="zh-CN" altLang="en-US" sz="2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3648947"/>
                  </a:ext>
                </a:extLst>
              </a:tr>
              <a:tr h="3182009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2400"/>
                        <a:t>The percentage of positive sentiment reviews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2400"/>
                        <a:t>Good for meal at late night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2400"/>
                        <a:t>Business Parking at valet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2400" err="1"/>
                        <a:t>Divey</a:t>
                      </a:r>
                      <a:r>
                        <a:rPr lang="en-US" altLang="zh-CN" sz="2400"/>
                        <a:t> and trendy ambience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2400"/>
                        <a:t>Extend opening hour on Monday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2400"/>
                        <a:t>Having TV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2400"/>
                        <a:t>Offering delivery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2400"/>
                        <a:t>Business Parking area at lot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2400"/>
                        <a:t>Accepting credit cards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2400"/>
                        <a:t>Reservations requirement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2400"/>
                        <a:t>No </a:t>
                      </a:r>
                      <a:r>
                        <a:rPr lang="en-US" altLang="zh-CN" sz="2400" err="1"/>
                        <a:t>wifi</a:t>
                      </a:r>
                      <a:r>
                        <a:rPr lang="en-US" altLang="zh-CN" sz="2400"/>
                        <a:t> or paid </a:t>
                      </a:r>
                      <a:r>
                        <a:rPr lang="en-US" altLang="zh-CN" sz="2400" err="1"/>
                        <a:t>wifi</a:t>
                      </a:r>
                      <a:endParaRPr lang="en-US" altLang="zh-CN" sz="240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2400"/>
                        <a:t>Extending opening hour on Saturday</a:t>
                      </a:r>
                      <a:endParaRPr lang="zh-CN" altLang="en-US" sz="2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347538"/>
                  </a:ext>
                </a:extLst>
              </a:tr>
            </a:tbl>
          </a:graphicData>
        </a:graphic>
      </p:graphicFrame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D6249A4F-4DFE-CC4A-9DA9-51D8D35195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069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705"/>
    </mc:Choice>
    <mc:Fallback xmlns="">
      <p:transition spd="slow" advTm="547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>
            <a:extLst>
              <a:ext uri="{FF2B5EF4-FFF2-40B4-BE49-F238E27FC236}">
                <a16:creationId xmlns:a16="http://schemas.microsoft.com/office/drawing/2014/main" id="{AFB30BE5-BB9F-4738-814F-C467FD883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等线 Light"/>
              </a:rPr>
              <a:t>Data-Driven Business Plan</a:t>
            </a:r>
            <a:endParaRPr kumimoji="1" lang="zh-CN" alt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E5B08D7-F83D-4A2E-9512-4B876A99A0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1346593"/>
              </p:ext>
            </p:extLst>
          </p:nvPr>
        </p:nvGraphicFramePr>
        <p:xfrm>
          <a:off x="785015" y="1590670"/>
          <a:ext cx="5715000" cy="389267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80155">
                  <a:extLst>
                    <a:ext uri="{9D8B030D-6E8A-4147-A177-3AD203B41FA5}">
                      <a16:colId xmlns:a16="http://schemas.microsoft.com/office/drawing/2014/main" val="1735220369"/>
                    </a:ext>
                  </a:extLst>
                </a:gridCol>
                <a:gridCol w="3902927">
                  <a:extLst>
                    <a:ext uri="{9D8B030D-6E8A-4147-A177-3AD203B41FA5}">
                      <a16:colId xmlns:a16="http://schemas.microsoft.com/office/drawing/2014/main" val="11845810"/>
                    </a:ext>
                  </a:extLst>
                </a:gridCol>
                <a:gridCol w="887029">
                  <a:extLst>
                    <a:ext uri="{9D8B030D-6E8A-4147-A177-3AD203B41FA5}">
                      <a16:colId xmlns:a16="http://schemas.microsoft.com/office/drawing/2014/main" val="1695095250"/>
                    </a:ext>
                  </a:extLst>
                </a:gridCol>
                <a:gridCol w="544889">
                  <a:extLst>
                    <a:ext uri="{9D8B030D-6E8A-4147-A177-3AD203B41FA5}">
                      <a16:colId xmlns:a16="http://schemas.microsoft.com/office/drawing/2014/main" val="1170380272"/>
                    </a:ext>
                  </a:extLst>
                </a:gridCol>
              </a:tblGrid>
              <a:tr h="701193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No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H0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method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p-value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8354285"/>
                  </a:ext>
                </a:extLst>
              </a:tr>
              <a:tr h="596307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1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High Ratings are not related with the existence of takeout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chisq-test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0.466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79958615"/>
                  </a:ext>
                </a:extLst>
              </a:tr>
              <a:tr h="350685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2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High Ratings are not related with the existence of TV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chisq-test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0.002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82874558"/>
                  </a:ext>
                </a:extLst>
              </a:tr>
              <a:tr h="701193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3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High Ratings aren’t related with the </a:t>
                      </a:r>
                      <a:r>
                        <a:rPr lang="en-US" sz="1400" kern="100" err="1">
                          <a:effectLst/>
                        </a:rPr>
                        <a:t>appearence</a:t>
                      </a:r>
                      <a:r>
                        <a:rPr lang="en-US" sz="1400" kern="100">
                          <a:effectLst/>
                        </a:rPr>
                        <a:t> of word 'ordinary'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wilcox-test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0.071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71043140"/>
                  </a:ext>
                </a:extLst>
              </a:tr>
              <a:tr h="596307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4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High Ratings are not related with the existence of delivery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 err="1">
                          <a:effectLst/>
                        </a:rPr>
                        <a:t>chisq</a:t>
                      </a:r>
                      <a:r>
                        <a:rPr lang="en-US" sz="1400" kern="100">
                          <a:effectLst/>
                        </a:rPr>
                        <a:t>-test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0.007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28159729"/>
                  </a:ext>
                </a:extLst>
              </a:tr>
              <a:tr h="350685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5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High Ratings are not related with Goodfordancing</a:t>
                      </a:r>
                      <a:endParaRPr lang="en-US" altLang="zh-CN" sz="1400" err="1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 err="1">
                          <a:effectLst/>
                        </a:rPr>
                        <a:t>chisq</a:t>
                      </a:r>
                      <a:r>
                        <a:rPr lang="en-US" sz="1400" kern="100">
                          <a:effectLst/>
                        </a:rPr>
                        <a:t>-test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0.763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62381073"/>
                  </a:ext>
                </a:extLst>
              </a:tr>
              <a:tr h="596307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6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High Ratings are not related with the </a:t>
                      </a:r>
                      <a:r>
                        <a:rPr lang="en-US" sz="1400" kern="100" err="1">
                          <a:effectLst/>
                        </a:rPr>
                        <a:t>opentime</a:t>
                      </a:r>
                      <a:r>
                        <a:rPr lang="en-US" sz="1400" kern="100">
                          <a:effectLst/>
                        </a:rPr>
                        <a:t> on Friday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 err="1">
                          <a:effectLst/>
                        </a:rPr>
                        <a:t>wilcox</a:t>
                      </a:r>
                      <a:r>
                        <a:rPr lang="en-US" sz="1400" kern="100">
                          <a:effectLst/>
                        </a:rPr>
                        <a:t>-test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0.125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5274210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3C9DD1C0-93C8-4C5E-B96F-8E8CA9C8D3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9307657"/>
              </p:ext>
            </p:extLst>
          </p:nvPr>
        </p:nvGraphicFramePr>
        <p:xfrm>
          <a:off x="6738551" y="1590670"/>
          <a:ext cx="2451100" cy="38926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5550">
                  <a:extLst>
                    <a:ext uri="{9D8B030D-6E8A-4147-A177-3AD203B41FA5}">
                      <a16:colId xmlns:a16="http://schemas.microsoft.com/office/drawing/2014/main" val="1776694140"/>
                    </a:ext>
                  </a:extLst>
                </a:gridCol>
                <a:gridCol w="1225550">
                  <a:extLst>
                    <a:ext uri="{9D8B030D-6E8A-4147-A177-3AD203B41FA5}">
                      <a16:colId xmlns:a16="http://schemas.microsoft.com/office/drawing/2014/main" val="2037080476"/>
                    </a:ext>
                  </a:extLst>
                </a:gridCol>
              </a:tblGrid>
              <a:tr h="315087">
                <a:tc gridSpan="2"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Word</a:t>
                      </a:r>
                      <a:r>
                        <a:rPr lang="en-US" sz="1400" kern="1200" baseline="0">
                          <a:effectLst/>
                        </a:rPr>
                        <a:t> frequency in the high-rating tip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2710213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topic</a:t>
                      </a:r>
                      <a:endParaRPr lang="en-US" altLang="zh-CN" sz="1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frequency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59350323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food</a:t>
                      </a:r>
                      <a:endParaRPr lang="en-US" altLang="zh-CN" sz="1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0.142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56840854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service</a:t>
                      </a:r>
                      <a:endParaRPr lang="en-US" altLang="zh-CN" sz="1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0.075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87790781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beer</a:t>
                      </a:r>
                      <a:endParaRPr lang="en-US" altLang="zh-CN" sz="1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0.073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78265594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menu</a:t>
                      </a:r>
                      <a:endParaRPr lang="en-US" altLang="zh-CN" sz="1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0.037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87590346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cheese</a:t>
                      </a:r>
                      <a:endParaRPr lang="en-US" altLang="zh-CN" sz="1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0.037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24866417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burger</a:t>
                      </a:r>
                      <a:endParaRPr lang="en-US" altLang="zh-CN" sz="1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0.051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59661040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atmosphere</a:t>
                      </a:r>
                      <a:endParaRPr lang="en-US" altLang="zh-CN" sz="1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0.031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89646880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fish</a:t>
                      </a:r>
                      <a:endParaRPr lang="en-US" altLang="zh-CN" sz="1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0.026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41031502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fries</a:t>
                      </a:r>
                      <a:endParaRPr lang="en-US" altLang="zh-CN" sz="1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0.023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572816280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brunch</a:t>
                      </a:r>
                      <a:endParaRPr lang="en-US" altLang="zh-CN" sz="1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0.021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68912191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0F7209-6489-4D22-B83D-ACB4D91C19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2711924"/>
              </p:ext>
            </p:extLst>
          </p:nvPr>
        </p:nvGraphicFramePr>
        <p:xfrm>
          <a:off x="9425749" y="1591011"/>
          <a:ext cx="2463800" cy="38926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1900">
                  <a:extLst>
                    <a:ext uri="{9D8B030D-6E8A-4147-A177-3AD203B41FA5}">
                      <a16:colId xmlns:a16="http://schemas.microsoft.com/office/drawing/2014/main" val="2934905606"/>
                    </a:ext>
                  </a:extLst>
                </a:gridCol>
                <a:gridCol w="1231900">
                  <a:extLst>
                    <a:ext uri="{9D8B030D-6E8A-4147-A177-3AD203B41FA5}">
                      <a16:colId xmlns:a16="http://schemas.microsoft.com/office/drawing/2014/main" val="2150969254"/>
                    </a:ext>
                  </a:extLst>
                </a:gridCol>
              </a:tblGrid>
              <a:tr h="315087">
                <a:tc gridSpan="2"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Word</a:t>
                      </a:r>
                      <a:r>
                        <a:rPr lang="en-US" sz="1400" kern="1200" baseline="0">
                          <a:effectLst/>
                        </a:rPr>
                        <a:t> frequency in the low-rating reviews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8920483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topic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frequency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23268645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food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0.534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81895067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service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0.368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064111086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cheese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0.143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6420988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server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0.138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48694338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salad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0.109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13092056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staff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0.145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597909248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sauce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0.115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66131472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pizza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0.060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61800159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drink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0.219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25797630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beer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0.113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16510697"/>
                  </a:ext>
                </a:extLst>
              </a:tr>
            </a:tbl>
          </a:graphicData>
        </a:graphic>
      </p:graphicFrame>
      <p:pic>
        <p:nvPicPr>
          <p:cNvPr id="6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374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176"/>
    </mc:Choice>
    <mc:Fallback>
      <p:transition spd="slow" advTm="311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E5B08D7-F83D-4A2E-9512-4B876A99A06E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1430682"/>
          <a:ext cx="6049063" cy="2552232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402376">
                  <a:extLst>
                    <a:ext uri="{9D8B030D-6E8A-4147-A177-3AD203B41FA5}">
                      <a16:colId xmlns:a16="http://schemas.microsoft.com/office/drawing/2014/main" val="1735220369"/>
                    </a:ext>
                  </a:extLst>
                </a:gridCol>
                <a:gridCol w="4131068">
                  <a:extLst>
                    <a:ext uri="{9D8B030D-6E8A-4147-A177-3AD203B41FA5}">
                      <a16:colId xmlns:a16="http://schemas.microsoft.com/office/drawing/2014/main" val="11845810"/>
                    </a:ext>
                  </a:extLst>
                </a:gridCol>
                <a:gridCol w="938879">
                  <a:extLst>
                    <a:ext uri="{9D8B030D-6E8A-4147-A177-3AD203B41FA5}">
                      <a16:colId xmlns:a16="http://schemas.microsoft.com/office/drawing/2014/main" val="1695095250"/>
                    </a:ext>
                  </a:extLst>
                </a:gridCol>
                <a:gridCol w="576740">
                  <a:extLst>
                    <a:ext uri="{9D8B030D-6E8A-4147-A177-3AD203B41FA5}">
                      <a16:colId xmlns:a16="http://schemas.microsoft.com/office/drawing/2014/main" val="1170380272"/>
                    </a:ext>
                  </a:extLst>
                </a:gridCol>
              </a:tblGrid>
              <a:tr h="355751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No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H0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method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p-value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8354285"/>
                  </a:ext>
                </a:extLst>
              </a:tr>
              <a:tr h="355751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1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High Ratings are not related with the existence of takeout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err="1">
                          <a:effectLst/>
                        </a:rPr>
                        <a:t>chisq</a:t>
                      </a:r>
                      <a:r>
                        <a:rPr lang="en-US" sz="1200" kern="100">
                          <a:effectLst/>
                        </a:rPr>
                        <a:t>-test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0.466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79958615"/>
                  </a:ext>
                </a:extLst>
              </a:tr>
              <a:tr h="355751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High Ratings are not related with the existence of TV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err="1">
                          <a:effectLst/>
                        </a:rPr>
                        <a:t>chisq</a:t>
                      </a:r>
                      <a:r>
                        <a:rPr lang="en-US" sz="1200" kern="100">
                          <a:effectLst/>
                        </a:rPr>
                        <a:t>-test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0.002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82874558"/>
                  </a:ext>
                </a:extLst>
              </a:tr>
              <a:tr h="417726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3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High Ratings aren’t related with the </a:t>
                      </a:r>
                      <a:r>
                        <a:rPr lang="en-US" sz="1200" kern="100" err="1">
                          <a:effectLst/>
                        </a:rPr>
                        <a:t>appearence</a:t>
                      </a:r>
                      <a:r>
                        <a:rPr lang="en-US" sz="1200" kern="100">
                          <a:effectLst/>
                        </a:rPr>
                        <a:t> of word 'ordinary'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err="1">
                          <a:effectLst/>
                        </a:rPr>
                        <a:t>wilcox</a:t>
                      </a:r>
                      <a:r>
                        <a:rPr lang="en-US" sz="1200" kern="100">
                          <a:effectLst/>
                        </a:rPr>
                        <a:t>-test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0.071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71043140"/>
                  </a:ext>
                </a:extLst>
              </a:tr>
              <a:tr h="355751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4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solidFill>
                            <a:srgbClr val="FF0000"/>
                          </a:solidFill>
                          <a:effectLst/>
                        </a:rPr>
                        <a:t>High Ratings are not related with the existence of delivery</a:t>
                      </a:r>
                      <a:endParaRPr lang="en-US" altLang="zh-CN" sz="12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err="1">
                          <a:solidFill>
                            <a:srgbClr val="FF0000"/>
                          </a:solidFill>
                          <a:effectLst/>
                        </a:rPr>
                        <a:t>chisq</a:t>
                      </a:r>
                      <a:r>
                        <a:rPr lang="en-US" sz="1200" kern="100">
                          <a:solidFill>
                            <a:srgbClr val="FF0000"/>
                          </a:solidFill>
                          <a:effectLst/>
                        </a:rPr>
                        <a:t>-test</a:t>
                      </a:r>
                      <a:endParaRPr lang="en-US" altLang="zh-CN" sz="12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solidFill>
                            <a:srgbClr val="FF0000"/>
                          </a:solidFill>
                          <a:effectLst/>
                        </a:rPr>
                        <a:t>0.007</a:t>
                      </a:r>
                      <a:endParaRPr lang="en-US" altLang="zh-CN" sz="12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28159729"/>
                  </a:ext>
                </a:extLst>
              </a:tr>
              <a:tr h="355751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5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High Ratings are not related with </a:t>
                      </a:r>
                      <a:r>
                        <a:rPr lang="en-US" sz="1200" kern="100" err="1">
                          <a:effectLst/>
                        </a:rPr>
                        <a:t>Goodfordancing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err="1">
                          <a:effectLst/>
                        </a:rPr>
                        <a:t>chisq</a:t>
                      </a:r>
                      <a:r>
                        <a:rPr lang="en-US" sz="1200" kern="100">
                          <a:effectLst/>
                        </a:rPr>
                        <a:t>-test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0.763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62381073"/>
                  </a:ext>
                </a:extLst>
              </a:tr>
              <a:tr h="355751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6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High Ratings are not related with the </a:t>
                      </a:r>
                      <a:r>
                        <a:rPr lang="en-US" sz="1200" kern="100" err="1">
                          <a:effectLst/>
                        </a:rPr>
                        <a:t>opentime</a:t>
                      </a:r>
                      <a:r>
                        <a:rPr lang="en-US" sz="1200" kern="100">
                          <a:effectLst/>
                        </a:rPr>
                        <a:t> on Friday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err="1">
                          <a:effectLst/>
                        </a:rPr>
                        <a:t>wilcox</a:t>
                      </a:r>
                      <a:r>
                        <a:rPr lang="en-US" sz="1200" kern="100">
                          <a:effectLst/>
                        </a:rPr>
                        <a:t>-test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0.125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5274210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3C9DD1C0-93C8-4C5E-B96F-8E8CA9C8D3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6630233"/>
              </p:ext>
            </p:extLst>
          </p:nvPr>
        </p:nvGraphicFramePr>
        <p:xfrm>
          <a:off x="7059267" y="1430682"/>
          <a:ext cx="2362200" cy="4562256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181100">
                  <a:extLst>
                    <a:ext uri="{9D8B030D-6E8A-4147-A177-3AD203B41FA5}">
                      <a16:colId xmlns:a16="http://schemas.microsoft.com/office/drawing/2014/main" val="1776694140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2037080476"/>
                    </a:ext>
                  </a:extLst>
                </a:gridCol>
              </a:tblGrid>
              <a:tr h="370416">
                <a:tc gridSpan="2"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Word</a:t>
                      </a:r>
                      <a:r>
                        <a:rPr lang="en-US" sz="1600" kern="1200" baseline="0">
                          <a:effectLst/>
                        </a:rPr>
                        <a:t> frequency in the high-rating tip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2710213"/>
                  </a:ext>
                </a:extLst>
              </a:tr>
              <a:tr h="370416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topic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frequency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59350323"/>
                  </a:ext>
                </a:extLst>
              </a:tr>
              <a:tr h="370416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food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0.142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56840854"/>
                  </a:ext>
                </a:extLst>
              </a:tr>
              <a:tr h="370416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solidFill>
                            <a:srgbClr val="FF0000"/>
                          </a:solidFill>
                          <a:effectLst/>
                        </a:rPr>
                        <a:t>service</a:t>
                      </a:r>
                      <a:endParaRPr lang="en-US" altLang="zh-CN" sz="16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solidFill>
                            <a:srgbClr val="FF0000"/>
                          </a:solidFill>
                          <a:effectLst/>
                        </a:rPr>
                        <a:t>0.075</a:t>
                      </a:r>
                      <a:endParaRPr lang="en-US" altLang="zh-CN" sz="16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87790781"/>
                  </a:ext>
                </a:extLst>
              </a:tr>
              <a:tr h="370416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beer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0.073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78265594"/>
                  </a:ext>
                </a:extLst>
              </a:tr>
              <a:tr h="370416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menu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0.037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87590346"/>
                  </a:ext>
                </a:extLst>
              </a:tr>
              <a:tr h="370416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cheese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0.037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24866417"/>
                  </a:ext>
                </a:extLst>
              </a:tr>
              <a:tr h="370416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burger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0.051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59661040"/>
                  </a:ext>
                </a:extLst>
              </a:tr>
              <a:tr h="370416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atmosphere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0.032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89646880"/>
                  </a:ext>
                </a:extLst>
              </a:tr>
              <a:tr h="370416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fish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0.026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41031502"/>
                  </a:ext>
                </a:extLst>
              </a:tr>
              <a:tr h="370416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fries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0.023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572816280"/>
                  </a:ext>
                </a:extLst>
              </a:tr>
              <a:tr h="370416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solidFill>
                            <a:srgbClr val="FF0000"/>
                          </a:solidFill>
                          <a:effectLst/>
                        </a:rPr>
                        <a:t>brunch</a:t>
                      </a:r>
                      <a:endParaRPr lang="en-US" altLang="zh-CN" sz="16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solidFill>
                            <a:srgbClr val="FF0000"/>
                          </a:solidFill>
                          <a:effectLst/>
                        </a:rPr>
                        <a:t>0.021</a:t>
                      </a:r>
                      <a:endParaRPr lang="en-US" altLang="zh-CN" sz="16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68912191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0F7209-6489-4D22-B83D-ACB4D91C19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200285"/>
              </p:ext>
            </p:extLst>
          </p:nvPr>
        </p:nvGraphicFramePr>
        <p:xfrm>
          <a:off x="9616109" y="1430682"/>
          <a:ext cx="2374900" cy="4444992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187450">
                  <a:extLst>
                    <a:ext uri="{9D8B030D-6E8A-4147-A177-3AD203B41FA5}">
                      <a16:colId xmlns:a16="http://schemas.microsoft.com/office/drawing/2014/main" val="2934905606"/>
                    </a:ext>
                  </a:extLst>
                </a:gridCol>
                <a:gridCol w="1187450">
                  <a:extLst>
                    <a:ext uri="{9D8B030D-6E8A-4147-A177-3AD203B41FA5}">
                      <a16:colId xmlns:a16="http://schemas.microsoft.com/office/drawing/2014/main" val="2150969254"/>
                    </a:ext>
                  </a:extLst>
                </a:gridCol>
              </a:tblGrid>
              <a:tr h="631303">
                <a:tc gridSpan="2"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Word</a:t>
                      </a:r>
                      <a:r>
                        <a:rPr lang="en-US" sz="1600" kern="1200" baseline="0">
                          <a:effectLst/>
                        </a:rPr>
                        <a:t> frequency in the low-rating reviews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8920483"/>
                  </a:ext>
                </a:extLst>
              </a:tr>
              <a:tr h="34669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topic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frequency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23268645"/>
                  </a:ext>
                </a:extLst>
              </a:tr>
              <a:tr h="34669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food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0.534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81895067"/>
                  </a:ext>
                </a:extLst>
              </a:tr>
              <a:tr h="34669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solidFill>
                            <a:srgbClr val="FF0000"/>
                          </a:solidFill>
                          <a:effectLst/>
                        </a:rPr>
                        <a:t>service</a:t>
                      </a:r>
                      <a:endParaRPr lang="en-US" altLang="zh-CN" sz="16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solidFill>
                            <a:srgbClr val="FF0000"/>
                          </a:solidFill>
                          <a:effectLst/>
                        </a:rPr>
                        <a:t>0.368</a:t>
                      </a:r>
                      <a:endParaRPr lang="en-US" altLang="zh-CN" sz="16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064111086"/>
                  </a:ext>
                </a:extLst>
              </a:tr>
              <a:tr h="34669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cheese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0.143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6420988"/>
                  </a:ext>
                </a:extLst>
              </a:tr>
              <a:tr h="34669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solidFill>
                            <a:srgbClr val="FF0000"/>
                          </a:solidFill>
                          <a:effectLst/>
                        </a:rPr>
                        <a:t>server</a:t>
                      </a:r>
                      <a:endParaRPr lang="en-US" altLang="zh-CN" sz="16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solidFill>
                            <a:srgbClr val="FF0000"/>
                          </a:solidFill>
                          <a:effectLst/>
                        </a:rPr>
                        <a:t>0.138</a:t>
                      </a:r>
                      <a:endParaRPr lang="en-US" altLang="zh-CN" sz="16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48694338"/>
                  </a:ext>
                </a:extLst>
              </a:tr>
              <a:tr h="34669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salad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0.109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13092056"/>
                  </a:ext>
                </a:extLst>
              </a:tr>
              <a:tr h="34669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solidFill>
                            <a:srgbClr val="FF0000"/>
                          </a:solidFill>
                          <a:effectLst/>
                        </a:rPr>
                        <a:t>staff</a:t>
                      </a:r>
                      <a:endParaRPr lang="en-US" altLang="zh-CN" sz="16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solidFill>
                            <a:srgbClr val="FF0000"/>
                          </a:solidFill>
                          <a:effectLst/>
                        </a:rPr>
                        <a:t>0.145</a:t>
                      </a:r>
                      <a:endParaRPr lang="en-US" altLang="zh-CN" sz="16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597909248"/>
                  </a:ext>
                </a:extLst>
              </a:tr>
              <a:tr h="34669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sauce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0.115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66131472"/>
                  </a:ext>
                </a:extLst>
              </a:tr>
              <a:tr h="34669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pizza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0.060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61800159"/>
                  </a:ext>
                </a:extLst>
              </a:tr>
              <a:tr h="34669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drink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0.219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25797630"/>
                  </a:ext>
                </a:extLst>
              </a:tr>
              <a:tr h="34669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beer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0.113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16510697"/>
                  </a:ext>
                </a:extLst>
              </a:tr>
            </a:tbl>
          </a:graphicData>
        </a:graphic>
      </p:graphicFrame>
      <p:sp>
        <p:nvSpPr>
          <p:cNvPr id="8" name="标题 1">
            <a:extLst>
              <a:ext uri="{FF2B5EF4-FFF2-40B4-BE49-F238E27FC236}">
                <a16:creationId xmlns:a16="http://schemas.microsoft.com/office/drawing/2014/main" id="{AFB30BE5-BB9F-4738-814F-C467FD883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zh-CN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Data-Driven Business Plan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2168" y="3982914"/>
            <a:ext cx="3781126" cy="251155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78FE057-DC05-C147-9360-9D520A791D39}"/>
              </a:ext>
            </a:extLst>
          </p:cNvPr>
          <p:cNvSpPr txBox="1"/>
          <p:nvPr/>
        </p:nvSpPr>
        <p:spPr>
          <a:xfrm>
            <a:off x="3395199" y="6501552"/>
            <a:ext cx="959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Delivery</a:t>
            </a:r>
            <a:endParaRPr kumimoji="1" lang="zh-CN" altLang="en-US"/>
          </a:p>
        </p:txBody>
      </p:sp>
      <p:pic>
        <p:nvPicPr>
          <p:cNvPr id="11" name="音频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891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444"/>
    </mc:Choice>
    <mc:Fallback>
      <p:transition spd="slow" advTm="354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165916-BAC5-304F-8E6B-C083B60FC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等线 Light"/>
              </a:rPr>
              <a:t>Data-Driven Business Plan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DF8AF1A-7633-F046-8D20-6ABA6769E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1771604"/>
            <a:ext cx="11737967" cy="38574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sz="2400">
                <a:ea typeface="+mn-lt"/>
                <a:cs typeface="+mn-lt"/>
              </a:rPr>
              <a:t>Cancel the delivery to save money.</a:t>
            </a:r>
            <a:endParaRPr lang="en-US" altLang="zh-CN" sz="2400">
              <a:ea typeface="+mn-lt"/>
              <a:cs typeface="+mn-lt"/>
            </a:endParaRPr>
          </a:p>
          <a:p>
            <a:endParaRPr lang="en-US" sz="2400">
              <a:ea typeface="+mn-lt"/>
              <a:cs typeface="+mn-lt"/>
            </a:endParaRPr>
          </a:p>
          <a:p>
            <a:r>
              <a:rPr lang="zh-CN" sz="2400">
                <a:ea typeface="+mn-lt"/>
                <a:cs typeface="+mn-lt"/>
              </a:rPr>
              <a:t>Put more people and money on staff training and rear service.(low ratings)</a:t>
            </a:r>
            <a:endParaRPr lang="en-US" altLang="zh-CN" sz="2400">
              <a:ea typeface="+mn-lt"/>
              <a:cs typeface="+mn-lt"/>
            </a:endParaRPr>
          </a:p>
          <a:p>
            <a:endParaRPr lang="zh-CN" sz="2400">
              <a:ea typeface="等线"/>
            </a:endParaRPr>
          </a:p>
          <a:p>
            <a:r>
              <a:rPr lang="zh-CN" sz="2400">
                <a:ea typeface="+mn-lt"/>
                <a:cs typeface="+mn-lt"/>
              </a:rPr>
              <a:t>Pub should keep encouraging staff and provide more kind service.(high ratings)</a:t>
            </a:r>
            <a:endParaRPr lang="en-US" altLang="zh-CN" sz="2400">
              <a:ea typeface="+mn-lt"/>
              <a:cs typeface="+mn-lt"/>
            </a:endParaRPr>
          </a:p>
          <a:p>
            <a:endParaRPr lang="zh-CN" sz="2400">
              <a:ea typeface="等线"/>
            </a:endParaRPr>
          </a:p>
          <a:p>
            <a:r>
              <a:rPr lang="zh-CN" sz="2400">
                <a:ea typeface="+mn-lt"/>
                <a:cs typeface="+mn-lt"/>
              </a:rPr>
              <a:t>If possible, the pub can provide brunch for customers.</a:t>
            </a:r>
          </a:p>
          <a:p>
            <a:endParaRPr lang="zh-CN" altLang="en-US" b="1">
              <a:ea typeface="等线"/>
            </a:endParaRPr>
          </a:p>
          <a:p>
            <a:pPr lvl="1"/>
            <a:endParaRPr lang="zh-CN" altLang="en-US">
              <a:ea typeface="等线"/>
            </a:endParaRPr>
          </a:p>
          <a:p>
            <a:pPr lvl="1"/>
            <a:endParaRPr lang="zh-CN" altLang="en-US">
              <a:ea typeface="等线"/>
            </a:endParaRP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505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968"/>
    </mc:Choice>
    <mc:Fallback>
      <p:transition spd="slow" advTm="199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>
            <a:extLst>
              <a:ext uri="{FF2B5EF4-FFF2-40B4-BE49-F238E27FC236}">
                <a16:creationId xmlns:a16="http://schemas.microsoft.com/office/drawing/2014/main" id="{AFB30BE5-BB9F-4738-814F-C467FD883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等线 Light"/>
              </a:rPr>
              <a:t>Data-Driven Business Plan</a:t>
            </a:r>
            <a:endParaRPr kumimoji="1" lang="zh-CN" alt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E5B08D7-F83D-4A2E-9512-4B876A99A06E}"/>
              </a:ext>
            </a:extLst>
          </p:cNvPr>
          <p:cNvGraphicFramePr>
            <a:graphicFrameLocks noGrp="1"/>
          </p:cNvGraphicFramePr>
          <p:nvPr/>
        </p:nvGraphicFramePr>
        <p:xfrm>
          <a:off x="990599" y="1606509"/>
          <a:ext cx="5913783" cy="240278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93378">
                  <a:extLst>
                    <a:ext uri="{9D8B030D-6E8A-4147-A177-3AD203B41FA5}">
                      <a16:colId xmlns:a16="http://schemas.microsoft.com/office/drawing/2014/main" val="1735220369"/>
                    </a:ext>
                  </a:extLst>
                </a:gridCol>
                <a:gridCol w="4038681">
                  <a:extLst>
                    <a:ext uri="{9D8B030D-6E8A-4147-A177-3AD203B41FA5}">
                      <a16:colId xmlns:a16="http://schemas.microsoft.com/office/drawing/2014/main" val="11845810"/>
                    </a:ext>
                  </a:extLst>
                </a:gridCol>
                <a:gridCol w="917882">
                  <a:extLst>
                    <a:ext uri="{9D8B030D-6E8A-4147-A177-3AD203B41FA5}">
                      <a16:colId xmlns:a16="http://schemas.microsoft.com/office/drawing/2014/main" val="1695095250"/>
                    </a:ext>
                  </a:extLst>
                </a:gridCol>
                <a:gridCol w="563842">
                  <a:extLst>
                    <a:ext uri="{9D8B030D-6E8A-4147-A177-3AD203B41FA5}">
                      <a16:colId xmlns:a16="http://schemas.microsoft.com/office/drawing/2014/main" val="1170380272"/>
                    </a:ext>
                  </a:extLst>
                </a:gridCol>
              </a:tblGrid>
              <a:tr h="533876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No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H0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method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p-value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8354285"/>
                  </a:ext>
                </a:extLst>
              </a:tr>
              <a:tr h="267006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1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High Ratings are not related with the existence of takeout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err="1">
                          <a:effectLst/>
                        </a:rPr>
                        <a:t>chisq</a:t>
                      </a:r>
                      <a:r>
                        <a:rPr lang="en-US" sz="1200" kern="100">
                          <a:effectLst/>
                        </a:rPr>
                        <a:t>-test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0.466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79958615"/>
                  </a:ext>
                </a:extLst>
              </a:tr>
              <a:tr h="267006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solidFill>
                            <a:srgbClr val="FF0000"/>
                          </a:solidFill>
                          <a:effectLst/>
                        </a:rPr>
                        <a:t>High Ratings are not related with the existence of TV</a:t>
                      </a:r>
                      <a:endParaRPr lang="en-US" altLang="zh-CN" sz="12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err="1">
                          <a:solidFill>
                            <a:srgbClr val="FF0000"/>
                          </a:solidFill>
                          <a:effectLst/>
                        </a:rPr>
                        <a:t>chisq</a:t>
                      </a:r>
                      <a:r>
                        <a:rPr lang="en-US" sz="1200" kern="100">
                          <a:solidFill>
                            <a:srgbClr val="FF0000"/>
                          </a:solidFill>
                          <a:effectLst/>
                        </a:rPr>
                        <a:t>-test</a:t>
                      </a:r>
                      <a:endParaRPr lang="en-US" altLang="zh-CN" sz="12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solidFill>
                            <a:srgbClr val="FF0000"/>
                          </a:solidFill>
                          <a:effectLst/>
                        </a:rPr>
                        <a:t>0.002</a:t>
                      </a:r>
                      <a:endParaRPr lang="en-US" altLang="zh-CN" sz="12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82874558"/>
                  </a:ext>
                </a:extLst>
              </a:tr>
              <a:tr h="533876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3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High Ratings aren’t related with the </a:t>
                      </a:r>
                      <a:r>
                        <a:rPr lang="en-US" sz="1200" kern="100" err="1">
                          <a:effectLst/>
                        </a:rPr>
                        <a:t>appearence</a:t>
                      </a:r>
                      <a:r>
                        <a:rPr lang="en-US" sz="1200" kern="100">
                          <a:effectLst/>
                        </a:rPr>
                        <a:t> of word 'ordinary'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err="1">
                          <a:effectLst/>
                        </a:rPr>
                        <a:t>wilcox</a:t>
                      </a:r>
                      <a:r>
                        <a:rPr lang="en-US" sz="1200" kern="100">
                          <a:effectLst/>
                        </a:rPr>
                        <a:t>-test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0.071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71043140"/>
                  </a:ext>
                </a:extLst>
              </a:tr>
              <a:tr h="267006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4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High Ratings are not related with the existence of delivery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err="1">
                          <a:effectLst/>
                        </a:rPr>
                        <a:t>chisq</a:t>
                      </a:r>
                      <a:r>
                        <a:rPr lang="en-US" sz="1200" kern="100">
                          <a:effectLst/>
                        </a:rPr>
                        <a:t>-test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0.007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28159729"/>
                  </a:ext>
                </a:extLst>
              </a:tr>
              <a:tr h="267006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5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High Ratings are not related with </a:t>
                      </a:r>
                      <a:r>
                        <a:rPr lang="en-US" sz="1200" kern="100" err="1">
                          <a:effectLst/>
                        </a:rPr>
                        <a:t>Goodfordancing</a:t>
                      </a:r>
                      <a:endParaRPr lang="en-US" altLang="zh-CN" sz="1200" err="1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err="1">
                          <a:effectLst/>
                        </a:rPr>
                        <a:t>chisq</a:t>
                      </a:r>
                      <a:r>
                        <a:rPr lang="en-US" sz="1200" kern="100">
                          <a:effectLst/>
                        </a:rPr>
                        <a:t>-test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0.763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62381073"/>
                  </a:ext>
                </a:extLst>
              </a:tr>
              <a:tr h="267006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6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High Ratings are not related with the </a:t>
                      </a:r>
                      <a:r>
                        <a:rPr lang="en-US" sz="1200" kern="100" err="1">
                          <a:effectLst/>
                        </a:rPr>
                        <a:t>opentime</a:t>
                      </a:r>
                      <a:r>
                        <a:rPr lang="en-US" sz="1200" kern="100">
                          <a:effectLst/>
                        </a:rPr>
                        <a:t> on Friday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err="1">
                          <a:effectLst/>
                        </a:rPr>
                        <a:t>wilcox</a:t>
                      </a:r>
                      <a:r>
                        <a:rPr lang="en-US" sz="1200" kern="100">
                          <a:effectLst/>
                        </a:rPr>
                        <a:t>-test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0.125</a:t>
                      </a:r>
                      <a:endParaRPr lang="en-US" altLang="zh-CN" sz="12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5274210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3C9DD1C0-93C8-4C5E-B96F-8E8CA9C8D3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840705"/>
              </p:ext>
            </p:extLst>
          </p:nvPr>
        </p:nvGraphicFramePr>
        <p:xfrm>
          <a:off x="7020340" y="1606508"/>
          <a:ext cx="2451100" cy="42630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5550">
                  <a:extLst>
                    <a:ext uri="{9D8B030D-6E8A-4147-A177-3AD203B41FA5}">
                      <a16:colId xmlns:a16="http://schemas.microsoft.com/office/drawing/2014/main" val="1776694140"/>
                    </a:ext>
                  </a:extLst>
                </a:gridCol>
                <a:gridCol w="1225550">
                  <a:extLst>
                    <a:ext uri="{9D8B030D-6E8A-4147-A177-3AD203B41FA5}">
                      <a16:colId xmlns:a16="http://schemas.microsoft.com/office/drawing/2014/main" val="2037080476"/>
                    </a:ext>
                  </a:extLst>
                </a:gridCol>
              </a:tblGrid>
              <a:tr h="343219">
                <a:tc gridSpan="2"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Word</a:t>
                      </a:r>
                      <a:r>
                        <a:rPr lang="en-US" sz="1600" kern="1200" baseline="0">
                          <a:effectLst/>
                        </a:rPr>
                        <a:t> frequency in the high-rating tip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2710213"/>
                  </a:ext>
                </a:extLst>
              </a:tr>
              <a:tr h="34321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topic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frequency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59350323"/>
                  </a:ext>
                </a:extLst>
              </a:tr>
              <a:tr h="34321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food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0.142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56840854"/>
                  </a:ext>
                </a:extLst>
              </a:tr>
              <a:tr h="34321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service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0.075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87790781"/>
                  </a:ext>
                </a:extLst>
              </a:tr>
              <a:tr h="34321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beer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0.073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78265594"/>
                  </a:ext>
                </a:extLst>
              </a:tr>
              <a:tr h="34321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menu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0.037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87590346"/>
                  </a:ext>
                </a:extLst>
              </a:tr>
              <a:tr h="34321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cheese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0.037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24866417"/>
                  </a:ext>
                </a:extLst>
              </a:tr>
              <a:tr h="34321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burger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0.051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59661040"/>
                  </a:ext>
                </a:extLst>
              </a:tr>
              <a:tr h="34321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solidFill>
                            <a:srgbClr val="FF0000"/>
                          </a:solidFill>
                          <a:effectLst/>
                        </a:rPr>
                        <a:t>atmosphere</a:t>
                      </a:r>
                      <a:endParaRPr lang="en-US" altLang="zh-CN" sz="16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solidFill>
                            <a:srgbClr val="FF0000"/>
                          </a:solidFill>
                          <a:effectLst/>
                        </a:rPr>
                        <a:t>0.031</a:t>
                      </a:r>
                      <a:endParaRPr lang="en-US" altLang="zh-CN" sz="16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89646880"/>
                  </a:ext>
                </a:extLst>
              </a:tr>
              <a:tr h="34321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fish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0.026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41031502"/>
                  </a:ext>
                </a:extLst>
              </a:tr>
              <a:tr h="34321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fries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0.023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572816280"/>
                  </a:ext>
                </a:extLst>
              </a:tr>
              <a:tr h="34321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brunch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0.021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68912191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0F7209-6489-4D22-B83D-ACB4D91C19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7373620"/>
              </p:ext>
            </p:extLst>
          </p:nvPr>
        </p:nvGraphicFramePr>
        <p:xfrm>
          <a:off x="9588500" y="1606508"/>
          <a:ext cx="2463800" cy="42630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1900">
                  <a:extLst>
                    <a:ext uri="{9D8B030D-6E8A-4147-A177-3AD203B41FA5}">
                      <a16:colId xmlns:a16="http://schemas.microsoft.com/office/drawing/2014/main" val="2934905606"/>
                    </a:ext>
                  </a:extLst>
                </a:gridCol>
                <a:gridCol w="1231900">
                  <a:extLst>
                    <a:ext uri="{9D8B030D-6E8A-4147-A177-3AD203B41FA5}">
                      <a16:colId xmlns:a16="http://schemas.microsoft.com/office/drawing/2014/main" val="2150969254"/>
                    </a:ext>
                  </a:extLst>
                </a:gridCol>
              </a:tblGrid>
              <a:tr h="343219">
                <a:tc gridSpan="2"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Word</a:t>
                      </a:r>
                      <a:r>
                        <a:rPr lang="en-US" sz="1600" kern="1200" baseline="0">
                          <a:effectLst/>
                        </a:rPr>
                        <a:t> frequency in the low-rating reviews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8920483"/>
                  </a:ext>
                </a:extLst>
              </a:tr>
              <a:tr h="34321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topic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frequency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23268645"/>
                  </a:ext>
                </a:extLst>
              </a:tr>
              <a:tr h="34321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food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0.534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81895067"/>
                  </a:ext>
                </a:extLst>
              </a:tr>
              <a:tr h="34321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service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0.368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064111086"/>
                  </a:ext>
                </a:extLst>
              </a:tr>
              <a:tr h="34321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cheese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0.143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6420988"/>
                  </a:ext>
                </a:extLst>
              </a:tr>
              <a:tr h="34321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server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0.138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48694338"/>
                  </a:ext>
                </a:extLst>
              </a:tr>
              <a:tr h="34321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salad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0.109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13092056"/>
                  </a:ext>
                </a:extLst>
              </a:tr>
              <a:tr h="34321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staff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0.145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597909248"/>
                  </a:ext>
                </a:extLst>
              </a:tr>
              <a:tr h="34321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sauce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0.115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66131472"/>
                  </a:ext>
                </a:extLst>
              </a:tr>
              <a:tr h="34321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pizza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0.060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61800159"/>
                  </a:ext>
                </a:extLst>
              </a:tr>
              <a:tr h="34321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drink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0.219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25797630"/>
                  </a:ext>
                </a:extLst>
              </a:tr>
              <a:tr h="343219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beer</a:t>
                      </a:r>
                      <a:endParaRPr lang="en-US" altLang="zh-CN" sz="16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0.113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16510697"/>
                  </a:ext>
                </a:extLst>
              </a:tr>
            </a:tbl>
          </a:graphicData>
        </a:graphic>
      </p:graphicFrame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3672" y="4009291"/>
            <a:ext cx="3996748" cy="244334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421E3858-740D-994A-991A-CA5407DE88E9}"/>
              </a:ext>
            </a:extLst>
          </p:cNvPr>
          <p:cNvSpPr txBox="1"/>
          <p:nvPr/>
        </p:nvSpPr>
        <p:spPr>
          <a:xfrm>
            <a:off x="3544238" y="6461919"/>
            <a:ext cx="806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err="1"/>
              <a:t>HasTV</a:t>
            </a:r>
            <a:endParaRPr kumimoji="1" lang="zh-CN" altLang="en-US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466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806"/>
    </mc:Choice>
    <mc:Fallback>
      <p:transition spd="slow" advTm="268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165916-BAC5-304F-8E6B-C083B60FC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等线 Light"/>
              </a:rPr>
              <a:t>Data-Driven Business Plan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DF8AF1A-7633-F046-8D20-6ABA6769E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060713"/>
            <a:ext cx="9601200" cy="35814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sz="2400">
                <a:ea typeface="+mn-lt"/>
                <a:cs typeface="+mn-lt"/>
              </a:rPr>
              <a:t>If the pub has installed TV, it can be used to play music MV to build a good atmosphere instead of broadcasting news.</a:t>
            </a:r>
            <a:endParaRPr lang="en-US" altLang="zh-CN" sz="2400">
              <a:ea typeface="+mn-lt"/>
              <a:cs typeface="+mn-lt"/>
            </a:endParaRPr>
          </a:p>
          <a:p>
            <a:pPr marL="0" indent="0">
              <a:buNone/>
            </a:pPr>
            <a:endParaRPr lang="en-US" altLang="zh-CN" sz="2400">
              <a:ea typeface="等线"/>
            </a:endParaRPr>
          </a:p>
          <a:p>
            <a:r>
              <a:rPr lang="zh-CN" sz="2400">
                <a:ea typeface="+mn-lt"/>
                <a:cs typeface="+mn-lt"/>
              </a:rPr>
              <a:t>If the pub doesn’t have a TV, try to buy something else that can make people flee from the burden of reality like music stand.</a:t>
            </a:r>
          </a:p>
          <a:p>
            <a:endParaRPr lang="zh-CN" altLang="en-US" b="1">
              <a:ea typeface="等线"/>
            </a:endParaRP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726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55"/>
    </mc:Choice>
    <mc:Fallback>
      <p:transition spd="slow" advTm="174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>
            <a:extLst>
              <a:ext uri="{FF2B5EF4-FFF2-40B4-BE49-F238E27FC236}">
                <a16:creationId xmlns:a16="http://schemas.microsoft.com/office/drawing/2014/main" id="{AFB30BE5-BB9F-4738-814F-C467FD883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等线 Light"/>
              </a:rPr>
              <a:t>Data-Driven Business Plan</a:t>
            </a:r>
            <a:endParaRPr kumimoji="1" lang="zh-CN" alt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E5B08D7-F83D-4A2E-9512-4B876A99A06E}"/>
              </a:ext>
            </a:extLst>
          </p:cNvPr>
          <p:cNvGraphicFramePr>
            <a:graphicFrameLocks noGrp="1"/>
          </p:cNvGraphicFramePr>
          <p:nvPr/>
        </p:nvGraphicFramePr>
        <p:xfrm>
          <a:off x="877779" y="1590669"/>
          <a:ext cx="5715000" cy="389267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80155">
                  <a:extLst>
                    <a:ext uri="{9D8B030D-6E8A-4147-A177-3AD203B41FA5}">
                      <a16:colId xmlns:a16="http://schemas.microsoft.com/office/drawing/2014/main" val="1735220369"/>
                    </a:ext>
                  </a:extLst>
                </a:gridCol>
                <a:gridCol w="3902927">
                  <a:extLst>
                    <a:ext uri="{9D8B030D-6E8A-4147-A177-3AD203B41FA5}">
                      <a16:colId xmlns:a16="http://schemas.microsoft.com/office/drawing/2014/main" val="11845810"/>
                    </a:ext>
                  </a:extLst>
                </a:gridCol>
                <a:gridCol w="887029">
                  <a:extLst>
                    <a:ext uri="{9D8B030D-6E8A-4147-A177-3AD203B41FA5}">
                      <a16:colId xmlns:a16="http://schemas.microsoft.com/office/drawing/2014/main" val="1695095250"/>
                    </a:ext>
                  </a:extLst>
                </a:gridCol>
                <a:gridCol w="544889">
                  <a:extLst>
                    <a:ext uri="{9D8B030D-6E8A-4147-A177-3AD203B41FA5}">
                      <a16:colId xmlns:a16="http://schemas.microsoft.com/office/drawing/2014/main" val="1170380272"/>
                    </a:ext>
                  </a:extLst>
                </a:gridCol>
              </a:tblGrid>
              <a:tr h="701193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No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H0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method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p-value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8354285"/>
                  </a:ext>
                </a:extLst>
              </a:tr>
              <a:tr h="596307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1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solidFill>
                            <a:srgbClr val="00B050"/>
                          </a:solidFill>
                          <a:effectLst/>
                        </a:rPr>
                        <a:t>High Ratings are not related with the existence of takeout</a:t>
                      </a:r>
                      <a:endParaRPr lang="en-US" altLang="zh-CN" sz="1400">
                        <a:solidFill>
                          <a:srgbClr val="00B05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solidFill>
                            <a:srgbClr val="00B050"/>
                          </a:solidFill>
                          <a:effectLst/>
                        </a:rPr>
                        <a:t>chisq-test</a:t>
                      </a:r>
                      <a:endParaRPr lang="en-US" altLang="zh-CN" sz="1400">
                        <a:solidFill>
                          <a:srgbClr val="00B05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solidFill>
                            <a:srgbClr val="00B050"/>
                          </a:solidFill>
                          <a:effectLst/>
                        </a:rPr>
                        <a:t>0.466</a:t>
                      </a:r>
                      <a:endParaRPr lang="en-US" altLang="zh-CN" sz="1400">
                        <a:solidFill>
                          <a:srgbClr val="00B05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79958615"/>
                  </a:ext>
                </a:extLst>
              </a:tr>
              <a:tr h="350685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2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High Ratings are not related with the existence of TV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 err="1">
                          <a:effectLst/>
                        </a:rPr>
                        <a:t>chisq</a:t>
                      </a:r>
                      <a:r>
                        <a:rPr lang="en-US" sz="1400" kern="100">
                          <a:effectLst/>
                        </a:rPr>
                        <a:t>-test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0.002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82874558"/>
                  </a:ext>
                </a:extLst>
              </a:tr>
              <a:tr h="701193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3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solidFill>
                            <a:srgbClr val="00B050"/>
                          </a:solidFill>
                          <a:effectLst/>
                        </a:rPr>
                        <a:t>High Ratings aren’t related with the </a:t>
                      </a:r>
                      <a:r>
                        <a:rPr lang="en-US" sz="1400" kern="100" err="1">
                          <a:solidFill>
                            <a:srgbClr val="00B050"/>
                          </a:solidFill>
                          <a:effectLst/>
                        </a:rPr>
                        <a:t>appearence</a:t>
                      </a:r>
                      <a:r>
                        <a:rPr lang="en-US" sz="1400" kern="100">
                          <a:solidFill>
                            <a:srgbClr val="00B050"/>
                          </a:solidFill>
                          <a:effectLst/>
                        </a:rPr>
                        <a:t> of word 'ordinary'</a:t>
                      </a:r>
                      <a:endParaRPr lang="en-US" altLang="zh-CN" sz="1400">
                        <a:solidFill>
                          <a:srgbClr val="00B05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solidFill>
                            <a:srgbClr val="00B050"/>
                          </a:solidFill>
                          <a:effectLst/>
                        </a:rPr>
                        <a:t>wilcox-test</a:t>
                      </a:r>
                      <a:endParaRPr lang="en-US" altLang="zh-CN" sz="1400">
                        <a:solidFill>
                          <a:srgbClr val="00B05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solidFill>
                            <a:srgbClr val="00B050"/>
                          </a:solidFill>
                          <a:effectLst/>
                        </a:rPr>
                        <a:t>0.071</a:t>
                      </a:r>
                      <a:endParaRPr lang="en-US" altLang="zh-CN" sz="1400">
                        <a:solidFill>
                          <a:srgbClr val="00B05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71043140"/>
                  </a:ext>
                </a:extLst>
              </a:tr>
              <a:tr h="596307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4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High Ratings are not related with the existence of delivery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 err="1">
                          <a:effectLst/>
                        </a:rPr>
                        <a:t>chisq</a:t>
                      </a:r>
                      <a:r>
                        <a:rPr lang="en-US" sz="1400" kern="100">
                          <a:effectLst/>
                        </a:rPr>
                        <a:t>-test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0.007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28159729"/>
                  </a:ext>
                </a:extLst>
              </a:tr>
              <a:tr h="350685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5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solidFill>
                            <a:srgbClr val="00B050"/>
                          </a:solidFill>
                          <a:effectLst/>
                        </a:rPr>
                        <a:t>High Ratings are not related with </a:t>
                      </a:r>
                      <a:r>
                        <a:rPr lang="en-US" sz="1400" kern="100" err="1">
                          <a:solidFill>
                            <a:srgbClr val="00B050"/>
                          </a:solidFill>
                          <a:effectLst/>
                        </a:rPr>
                        <a:t>Goodfordancing</a:t>
                      </a:r>
                      <a:endParaRPr lang="en-US" altLang="zh-CN" sz="1400">
                        <a:solidFill>
                          <a:srgbClr val="00B05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 err="1">
                          <a:solidFill>
                            <a:srgbClr val="00B050"/>
                          </a:solidFill>
                          <a:effectLst/>
                        </a:rPr>
                        <a:t>chisq</a:t>
                      </a:r>
                      <a:r>
                        <a:rPr lang="en-US" sz="1400" kern="100">
                          <a:solidFill>
                            <a:srgbClr val="00B050"/>
                          </a:solidFill>
                          <a:effectLst/>
                        </a:rPr>
                        <a:t>-test</a:t>
                      </a:r>
                      <a:endParaRPr lang="en-US" altLang="zh-CN" sz="1400">
                        <a:solidFill>
                          <a:srgbClr val="00B05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solidFill>
                            <a:srgbClr val="00B050"/>
                          </a:solidFill>
                          <a:effectLst/>
                        </a:rPr>
                        <a:t>0.763</a:t>
                      </a:r>
                      <a:endParaRPr lang="en-US" altLang="zh-CN" sz="1400">
                        <a:solidFill>
                          <a:srgbClr val="00B05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62381073"/>
                  </a:ext>
                </a:extLst>
              </a:tr>
              <a:tr h="596307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6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solidFill>
                            <a:srgbClr val="00B050"/>
                          </a:solidFill>
                          <a:effectLst/>
                        </a:rPr>
                        <a:t>High Ratings are not related with the opentime on Friday</a:t>
                      </a:r>
                      <a:endParaRPr lang="en-US" altLang="zh-CN" sz="1400">
                        <a:solidFill>
                          <a:srgbClr val="00B05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solidFill>
                            <a:srgbClr val="00B050"/>
                          </a:solidFill>
                          <a:effectLst/>
                        </a:rPr>
                        <a:t>wilcox-test</a:t>
                      </a:r>
                      <a:endParaRPr lang="en-US" altLang="zh-CN" sz="1400">
                        <a:solidFill>
                          <a:srgbClr val="00B05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>
                          <a:solidFill>
                            <a:srgbClr val="00B050"/>
                          </a:solidFill>
                          <a:effectLst/>
                        </a:rPr>
                        <a:t>0.125</a:t>
                      </a:r>
                      <a:endParaRPr lang="en-US" altLang="zh-CN" sz="1400">
                        <a:solidFill>
                          <a:srgbClr val="00B05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5274210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3C9DD1C0-93C8-4C5E-B96F-8E8CA9C8D3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537254"/>
              </p:ext>
            </p:extLst>
          </p:nvPr>
        </p:nvGraphicFramePr>
        <p:xfrm>
          <a:off x="6844569" y="1590670"/>
          <a:ext cx="2451100" cy="38926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5550">
                  <a:extLst>
                    <a:ext uri="{9D8B030D-6E8A-4147-A177-3AD203B41FA5}">
                      <a16:colId xmlns:a16="http://schemas.microsoft.com/office/drawing/2014/main" val="1776694140"/>
                    </a:ext>
                  </a:extLst>
                </a:gridCol>
                <a:gridCol w="1225550">
                  <a:extLst>
                    <a:ext uri="{9D8B030D-6E8A-4147-A177-3AD203B41FA5}">
                      <a16:colId xmlns:a16="http://schemas.microsoft.com/office/drawing/2014/main" val="2037080476"/>
                    </a:ext>
                  </a:extLst>
                </a:gridCol>
              </a:tblGrid>
              <a:tr h="315087">
                <a:tc gridSpan="2"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Word</a:t>
                      </a:r>
                      <a:r>
                        <a:rPr lang="en-US" sz="1400" kern="1200" baseline="0">
                          <a:effectLst/>
                        </a:rPr>
                        <a:t> frequency in the high-rating tip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2710213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topic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frequency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59350323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rgbClr val="FF0000"/>
                          </a:solidFill>
                          <a:effectLst/>
                        </a:rPr>
                        <a:t>food</a:t>
                      </a:r>
                      <a:endParaRPr lang="en-US" altLang="zh-CN" sz="14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rgbClr val="FF0000"/>
                          </a:solidFill>
                          <a:effectLst/>
                        </a:rPr>
                        <a:t>0.14</a:t>
                      </a:r>
                      <a:r>
                        <a:rPr lang="en-US" altLang="zh-CN" sz="1400" kern="1200" dirty="0">
                          <a:solidFill>
                            <a:srgbClr val="FF0000"/>
                          </a:solidFill>
                          <a:effectLst/>
                        </a:rPr>
                        <a:t>2</a:t>
                      </a:r>
                      <a:endParaRPr lang="en-US" altLang="zh-CN" sz="1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56840854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service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0.075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87790781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rgbClr val="FF0000"/>
                          </a:solidFill>
                          <a:effectLst/>
                        </a:rPr>
                        <a:t>beer</a:t>
                      </a:r>
                      <a:endParaRPr lang="en-US" altLang="zh-CN" sz="1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rgbClr val="FF0000"/>
                          </a:solidFill>
                          <a:effectLst/>
                        </a:rPr>
                        <a:t>0.07</a:t>
                      </a:r>
                      <a:r>
                        <a:rPr lang="en-US" altLang="zh-CN" sz="1400" kern="1200" dirty="0">
                          <a:solidFill>
                            <a:srgbClr val="FF0000"/>
                          </a:solidFill>
                          <a:effectLst/>
                        </a:rPr>
                        <a:t>3</a:t>
                      </a:r>
                      <a:endParaRPr lang="en-US" altLang="zh-CN" sz="1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78265594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rgbClr val="FF0000"/>
                          </a:solidFill>
                          <a:effectLst/>
                        </a:rPr>
                        <a:t>menu</a:t>
                      </a:r>
                      <a:endParaRPr lang="en-US" altLang="zh-CN" sz="14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rgbClr val="FF0000"/>
                          </a:solidFill>
                          <a:effectLst/>
                        </a:rPr>
                        <a:t>0.037</a:t>
                      </a:r>
                      <a:endParaRPr lang="en-US" altLang="zh-CN" sz="1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87590346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rgbClr val="FF0000"/>
                          </a:solidFill>
                          <a:effectLst/>
                        </a:rPr>
                        <a:t>cheese</a:t>
                      </a:r>
                      <a:endParaRPr lang="en-US" altLang="zh-CN" sz="1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rgbClr val="FF0000"/>
                          </a:solidFill>
                          <a:effectLst/>
                        </a:rPr>
                        <a:t>0.03</a:t>
                      </a:r>
                      <a:r>
                        <a:rPr lang="en-US" altLang="zh-CN" sz="1400" kern="1200" dirty="0">
                          <a:solidFill>
                            <a:srgbClr val="FF0000"/>
                          </a:solidFill>
                          <a:effectLst/>
                        </a:rPr>
                        <a:t>7</a:t>
                      </a:r>
                      <a:endParaRPr lang="en-US" altLang="zh-CN" sz="1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24866417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rgbClr val="FF0000"/>
                          </a:solidFill>
                          <a:effectLst/>
                        </a:rPr>
                        <a:t>burger</a:t>
                      </a:r>
                      <a:endParaRPr lang="en-US" altLang="zh-CN" sz="14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rgbClr val="FF0000"/>
                          </a:solidFill>
                          <a:effectLst/>
                        </a:rPr>
                        <a:t>0.05</a:t>
                      </a:r>
                      <a:r>
                        <a:rPr lang="en-US" altLang="zh-CN" sz="1400" kern="1200" dirty="0">
                          <a:solidFill>
                            <a:srgbClr val="FF0000"/>
                          </a:solidFill>
                          <a:effectLst/>
                        </a:rPr>
                        <a:t>1</a:t>
                      </a:r>
                      <a:endParaRPr lang="en-US" altLang="zh-CN" sz="1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59661040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atmosphere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0.03</a:t>
                      </a:r>
                      <a:r>
                        <a:rPr lang="en-US" altLang="zh-CN" sz="1400" kern="1200" dirty="0">
                          <a:effectLst/>
                        </a:rPr>
                        <a:t>1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89646880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rgbClr val="FF0000"/>
                          </a:solidFill>
                          <a:effectLst/>
                        </a:rPr>
                        <a:t>fish</a:t>
                      </a:r>
                      <a:endParaRPr lang="en-US" altLang="zh-CN" sz="14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rgbClr val="FF0000"/>
                          </a:solidFill>
                          <a:effectLst/>
                        </a:rPr>
                        <a:t>0.025</a:t>
                      </a:r>
                      <a:r>
                        <a:rPr lang="en-US" altLang="zh-CN" sz="1400" kern="120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US" altLang="zh-CN" sz="1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41031502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rgbClr val="FF0000"/>
                          </a:solidFill>
                          <a:effectLst/>
                        </a:rPr>
                        <a:t>fries</a:t>
                      </a:r>
                      <a:endParaRPr lang="en-US" altLang="zh-CN" sz="14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rgbClr val="FF0000"/>
                          </a:solidFill>
                          <a:effectLst/>
                        </a:rPr>
                        <a:t>0.023</a:t>
                      </a:r>
                      <a:endParaRPr lang="en-US" altLang="zh-CN" sz="1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572816280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brunch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0.02</a:t>
                      </a:r>
                      <a:r>
                        <a:rPr lang="en-US" altLang="zh-CN" sz="1400" kern="1200" dirty="0">
                          <a:effectLst/>
                        </a:rPr>
                        <a:t>1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68912191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0F7209-6489-4D22-B83D-ACB4D91C19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6471228"/>
              </p:ext>
            </p:extLst>
          </p:nvPr>
        </p:nvGraphicFramePr>
        <p:xfrm>
          <a:off x="9473461" y="1591079"/>
          <a:ext cx="2463800" cy="38926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1900">
                  <a:extLst>
                    <a:ext uri="{9D8B030D-6E8A-4147-A177-3AD203B41FA5}">
                      <a16:colId xmlns:a16="http://schemas.microsoft.com/office/drawing/2014/main" val="2934905606"/>
                    </a:ext>
                  </a:extLst>
                </a:gridCol>
                <a:gridCol w="1231900">
                  <a:extLst>
                    <a:ext uri="{9D8B030D-6E8A-4147-A177-3AD203B41FA5}">
                      <a16:colId xmlns:a16="http://schemas.microsoft.com/office/drawing/2014/main" val="2150969254"/>
                    </a:ext>
                  </a:extLst>
                </a:gridCol>
              </a:tblGrid>
              <a:tr h="315087">
                <a:tc gridSpan="2"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Word</a:t>
                      </a:r>
                      <a:r>
                        <a:rPr lang="en-US" sz="1400" kern="1200" baseline="0">
                          <a:effectLst/>
                        </a:rPr>
                        <a:t> frequency in the low-rating reviews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8920483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topic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frequency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23268645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rgbClr val="FF0000"/>
                          </a:solidFill>
                          <a:effectLst/>
                        </a:rPr>
                        <a:t>food</a:t>
                      </a:r>
                      <a:endParaRPr lang="en-US" altLang="zh-CN" sz="14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rgbClr val="FF0000"/>
                          </a:solidFill>
                          <a:effectLst/>
                        </a:rPr>
                        <a:t>0.534</a:t>
                      </a:r>
                      <a:endParaRPr lang="en-US" altLang="zh-CN" sz="1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81895067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service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0.368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064111086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rgbClr val="FF0000"/>
                          </a:solidFill>
                          <a:effectLst/>
                        </a:rPr>
                        <a:t>cheese</a:t>
                      </a:r>
                      <a:endParaRPr lang="en-US" altLang="zh-CN" sz="14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rgbClr val="FF0000"/>
                          </a:solidFill>
                          <a:effectLst/>
                        </a:rPr>
                        <a:t>0.14</a:t>
                      </a:r>
                      <a:r>
                        <a:rPr lang="en-US" altLang="zh-CN" sz="1400" kern="1200" dirty="0">
                          <a:solidFill>
                            <a:srgbClr val="FF0000"/>
                          </a:solidFill>
                          <a:effectLst/>
                        </a:rPr>
                        <a:t>3</a:t>
                      </a:r>
                      <a:endParaRPr lang="en-US" altLang="zh-CN" sz="1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6420988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server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0.13</a:t>
                      </a:r>
                      <a:r>
                        <a:rPr lang="en-US" altLang="zh-CN" sz="1400" kern="1200" dirty="0">
                          <a:effectLst/>
                        </a:rPr>
                        <a:t>8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48694338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rgbClr val="FF0000"/>
                          </a:solidFill>
                          <a:effectLst/>
                        </a:rPr>
                        <a:t>salad</a:t>
                      </a:r>
                      <a:endParaRPr lang="en-US" altLang="zh-CN" sz="14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rgbClr val="FF0000"/>
                          </a:solidFill>
                          <a:effectLst/>
                        </a:rPr>
                        <a:t>0.10</a:t>
                      </a:r>
                      <a:r>
                        <a:rPr lang="en-US" altLang="zh-CN" sz="1400" kern="1200" dirty="0">
                          <a:solidFill>
                            <a:srgbClr val="FF0000"/>
                          </a:solidFill>
                          <a:effectLst/>
                        </a:rPr>
                        <a:t>9</a:t>
                      </a:r>
                      <a:endParaRPr lang="en-US" altLang="zh-CN" sz="1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13092056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staff</a:t>
                      </a:r>
                      <a:endParaRPr lang="en-US" altLang="zh-CN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0.145</a:t>
                      </a:r>
                      <a:endParaRPr lang="en-US" altLang="zh-CN" sz="1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597909248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rgbClr val="FF0000"/>
                          </a:solidFill>
                          <a:effectLst/>
                        </a:rPr>
                        <a:t>sauce</a:t>
                      </a:r>
                      <a:endParaRPr lang="en-US" altLang="zh-CN" sz="14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rgbClr val="FF0000"/>
                          </a:solidFill>
                          <a:effectLst/>
                        </a:rPr>
                        <a:t>0.115</a:t>
                      </a:r>
                      <a:endParaRPr lang="en-US" altLang="zh-CN" sz="1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66131472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rgbClr val="FF0000"/>
                          </a:solidFill>
                          <a:effectLst/>
                        </a:rPr>
                        <a:t>pizza</a:t>
                      </a:r>
                      <a:endParaRPr lang="en-US" altLang="zh-CN" sz="14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rgbClr val="FF0000"/>
                          </a:solidFill>
                          <a:effectLst/>
                        </a:rPr>
                        <a:t>0.060</a:t>
                      </a:r>
                      <a:endParaRPr lang="en-US" altLang="zh-CN" sz="1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61800159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rgbClr val="FF0000"/>
                          </a:solidFill>
                          <a:effectLst/>
                        </a:rPr>
                        <a:t>drink</a:t>
                      </a:r>
                      <a:endParaRPr lang="en-US" altLang="zh-CN" sz="14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rgbClr val="FF0000"/>
                          </a:solidFill>
                          <a:effectLst/>
                        </a:rPr>
                        <a:t>0.219</a:t>
                      </a:r>
                      <a:endParaRPr lang="en-US" altLang="zh-CN" sz="1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25797630"/>
                  </a:ext>
                </a:extLst>
              </a:tr>
              <a:tr h="315087"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rgbClr val="FF0000"/>
                          </a:solidFill>
                          <a:effectLst/>
                        </a:rPr>
                        <a:t>beer</a:t>
                      </a:r>
                      <a:endParaRPr lang="en-US" altLang="zh-CN" sz="1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rgbClr val="FF0000"/>
                          </a:solidFill>
                          <a:effectLst/>
                        </a:rPr>
                        <a:t>0.113</a:t>
                      </a:r>
                      <a:endParaRPr lang="en-US" altLang="zh-CN" sz="1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16510697"/>
                  </a:ext>
                </a:extLst>
              </a:tr>
            </a:tbl>
          </a:graphicData>
        </a:graphic>
      </p:graphicFrame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666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967"/>
    </mc:Choice>
    <mc:Fallback>
      <p:transition spd="slow" advTm="229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165916-BAC5-304F-8E6B-C083B60FC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等线 Light"/>
              </a:rPr>
              <a:t>Data-Driven Business Plan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DF8AF1A-7633-F046-8D20-6ABA6769E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zh-CN" sz="2400">
                <a:ea typeface="+mn-lt"/>
                <a:cs typeface="+mn-lt"/>
              </a:rPr>
              <a:t>Pay high attention to the taste of food and drink, especially cheese, salad, sauce, pizza, beer.(low ratings)</a:t>
            </a:r>
            <a:endParaRPr lang="en-US" altLang="zh-CN" sz="2400">
              <a:ea typeface="等线"/>
            </a:endParaRPr>
          </a:p>
          <a:p>
            <a:r>
              <a:rPr lang="zh-CN" sz="2400">
                <a:ea typeface="+mn-lt"/>
                <a:cs typeface="+mn-lt"/>
              </a:rPr>
              <a:t>Try more tastes on the food, like cheese, burger, fish, fries, beer.(high ratings)</a:t>
            </a:r>
            <a:endParaRPr lang="zh-CN" sz="2400">
              <a:ea typeface="等线"/>
            </a:endParaRPr>
          </a:p>
          <a:p>
            <a:r>
              <a:rPr lang="zh-CN" sz="2400">
                <a:ea typeface="+mn-lt"/>
                <a:cs typeface="+mn-lt"/>
              </a:rPr>
              <a:t>Decrease the cost and lower the price.</a:t>
            </a:r>
          </a:p>
          <a:p>
            <a:endParaRPr lang="zh-CN" altLang="en-US">
              <a:ea typeface="等线"/>
            </a:endParaRPr>
          </a:p>
          <a:p>
            <a:pPr lvl="1"/>
            <a:endParaRPr lang="zh-CN" altLang="en-US">
              <a:ea typeface="等线"/>
            </a:endParaRP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27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488"/>
    </mc:Choice>
    <mc:Fallback>
      <p:transition spd="slow" advTm="304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165916-BAC5-304F-8E6B-C083B60FC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等线 Light"/>
              </a:rPr>
              <a:t>Data-Driven Business Plan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DF8AF1A-7633-F046-8D20-6ABA6769E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>
                <a:ea typeface="等线"/>
              </a:rPr>
              <a:t>Limitations</a:t>
            </a:r>
            <a:endParaRPr lang="en-US" altLang="zh-CN">
              <a:ea typeface="等线" panose="02010600030101010101" pitchFamily="2" charset="-122"/>
            </a:endParaRPr>
          </a:p>
          <a:p>
            <a:pPr lvl="1"/>
            <a:r>
              <a:rPr lang="en-US" altLang="zh-CN">
                <a:ea typeface="等线"/>
              </a:rPr>
              <a:t>Presence of NA's.</a:t>
            </a:r>
          </a:p>
          <a:p>
            <a:pPr lvl="1"/>
            <a:r>
              <a:rPr lang="en-US" altLang="zh-CN">
                <a:ea typeface="等线"/>
              </a:rPr>
              <a:t>Do not decrease the prices. </a:t>
            </a:r>
          </a:p>
          <a:p>
            <a:pPr lvl="1"/>
            <a:endParaRPr lang="en-US" altLang="zh-CN">
              <a:ea typeface="等线"/>
            </a:endParaRP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64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034"/>
    </mc:Choice>
    <mc:Fallback>
      <p:transition spd="slow" advTm="250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573174-10B5-5A4B-B1CD-3378D69DD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Content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468A90-7F90-0643-B726-4BA25DF0D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/>
              <a:t>Data preprocessing</a:t>
            </a:r>
          </a:p>
          <a:p>
            <a:r>
              <a:rPr kumimoji="1" lang="en-US" altLang="zh-CN"/>
              <a:t>Explanatory data analysis</a:t>
            </a:r>
          </a:p>
          <a:p>
            <a:r>
              <a:rPr kumimoji="1" lang="en-US" altLang="zh-CN"/>
              <a:t>Sentiment analysis</a:t>
            </a:r>
          </a:p>
          <a:p>
            <a:r>
              <a:rPr kumimoji="1" lang="en-US" altLang="zh-CN"/>
              <a:t>Modelling and diagnostics</a:t>
            </a:r>
          </a:p>
          <a:p>
            <a:r>
              <a:rPr kumimoji="1" lang="en-US" altLang="zh-CN"/>
              <a:t>Data driven business plan</a:t>
            </a:r>
          </a:p>
          <a:p>
            <a:r>
              <a:rPr kumimoji="1" lang="en-US" altLang="zh-CN"/>
              <a:t>R Shiny APP</a:t>
            </a:r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5611601-B29D-4980-9460-96B576A043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900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88"/>
    </mc:Choice>
    <mc:Fallback xmlns="">
      <p:transition spd="slow" advTm="64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">
            <a:extLst>
              <a:ext uri="{FF2B5EF4-FFF2-40B4-BE49-F238E27FC236}">
                <a16:creationId xmlns:a16="http://schemas.microsoft.com/office/drawing/2014/main" id="{D5082D74-A664-4260-B275-E071C7C84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等线 Light"/>
              </a:rPr>
              <a:t>Shiny App</a:t>
            </a:r>
            <a:endParaRPr kumimoji="1" lang="zh-CN" alt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B4F9054-7E1A-41F4-BD33-87C3FFD856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等线"/>
              </a:rPr>
              <a:t>Link to the app: </a:t>
            </a:r>
            <a:r>
              <a:rPr lang="en-US">
                <a:ea typeface="+mn-lt"/>
                <a:cs typeface="+mn-lt"/>
                <a:hlinkClick r:id="rId4"/>
              </a:rPr>
              <a:t>https://xwang2443.shinyapps.io/shiny/</a:t>
            </a:r>
            <a:endParaRPr lang="en-US">
              <a:ea typeface="等线"/>
            </a:endParaRPr>
          </a:p>
          <a:p>
            <a:pPr marL="0" indent="0">
              <a:buNone/>
            </a:pPr>
            <a:endParaRPr lang="en-US">
              <a:ea typeface="等线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581" y="2672968"/>
            <a:ext cx="8174182" cy="4017002"/>
          </a:xfrm>
          <a:prstGeom prst="rect">
            <a:avLst/>
          </a:prstGeom>
        </p:spPr>
      </p:pic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765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790"/>
    </mc:Choice>
    <mc:Fallback>
      <p:transition spd="slow" advTm="457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793400" y="2967335"/>
            <a:ext cx="260520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Thanks!</a:t>
            </a:r>
            <a:endParaRPr lang="zh-CN" altLang="en-US" sz="5400" b="1" cap="none" spc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54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8"/>
    </mc:Choice>
    <mc:Fallback>
      <p:transition spd="slow" advTm="30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AF68E4-72AA-C14F-90C3-3960DD07E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Background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1B6EF9-C524-014D-8DB3-47DB25869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fontAlgn="base"/>
            <a:r>
              <a:rPr lang="en-US" altLang="zh-CN" b="1">
                <a:latin typeface="merr"/>
                <a:ea typeface="等线"/>
              </a:rPr>
              <a:t>Our goal </a:t>
            </a:r>
            <a:r>
              <a:rPr lang="en-US" altLang="zh-CN">
                <a:latin typeface="merr"/>
                <a:ea typeface="等线"/>
              </a:rPr>
              <a:t>: </a:t>
            </a:r>
            <a:endParaRPr lang="en-US"/>
          </a:p>
          <a:p>
            <a:pPr lvl="1"/>
            <a:r>
              <a:rPr lang="en-US" altLang="zh-CN" b="1">
                <a:latin typeface="merr"/>
                <a:ea typeface="等线"/>
              </a:rPr>
              <a:t>analyze</a:t>
            </a:r>
            <a:r>
              <a:rPr lang="en-US" altLang="zh-CN">
                <a:latin typeface="merr"/>
                <a:ea typeface="等线"/>
              </a:rPr>
              <a:t> the most important facilities and services of each business to provide the feedback for the businesses to improve the star ratings.</a:t>
            </a:r>
            <a:endParaRPr lang="en-US">
              <a:ea typeface="等线"/>
            </a:endParaRPr>
          </a:p>
          <a:p>
            <a:pPr lvl="1"/>
            <a:r>
              <a:rPr lang="en-US" altLang="zh-CN" b="1">
                <a:latin typeface="merr"/>
                <a:ea typeface="等线"/>
              </a:rPr>
              <a:t>predict </a:t>
            </a:r>
            <a:r>
              <a:rPr lang="en-US" altLang="zh-CN">
                <a:latin typeface="merr"/>
                <a:ea typeface="等线"/>
              </a:rPr>
              <a:t>the success of a pub based on the chosen attributes.</a:t>
            </a:r>
          </a:p>
          <a:p>
            <a:pPr fontAlgn="base"/>
            <a:r>
              <a:rPr lang="en-US" altLang="zh-CN" b="1">
                <a:latin typeface="merr"/>
                <a:ea typeface="等线"/>
              </a:rPr>
              <a:t>Questions asked</a:t>
            </a:r>
            <a:r>
              <a:rPr lang="en-US" altLang="zh-CN">
                <a:latin typeface="merr"/>
                <a:ea typeface="等线"/>
              </a:rPr>
              <a:t> : </a:t>
            </a:r>
          </a:p>
          <a:p>
            <a:pPr lvl="1" fontAlgn="base"/>
            <a:r>
              <a:rPr lang="en-US" altLang="zh-CN">
                <a:latin typeface="merr"/>
                <a:ea typeface="等线"/>
              </a:rPr>
              <a:t>How different facilities affect the star ratings?</a:t>
            </a:r>
          </a:p>
          <a:p>
            <a:pPr lvl="1" fontAlgn="base"/>
            <a:r>
              <a:rPr lang="en-US" altLang="zh-CN">
                <a:latin typeface="merr"/>
                <a:ea typeface="等线"/>
              </a:rPr>
              <a:t>How do the work hours affect the star ratings?</a:t>
            </a:r>
          </a:p>
          <a:p>
            <a:pPr lvl="1" fontAlgn="base"/>
            <a:r>
              <a:rPr lang="en-US" altLang="zh-CN">
                <a:latin typeface="merr"/>
                <a:ea typeface="等线"/>
              </a:rPr>
              <a:t>Which additional services could help improve the ratings?</a:t>
            </a:r>
          </a:p>
          <a:p>
            <a:endParaRPr kumimoji="1" lang="zh-CN" alt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8E5CC25-BD02-4172-B704-7DE2537403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541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694"/>
    </mc:Choice>
    <mc:Fallback xmlns="">
      <p:transition spd="slow" advTm="386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EB514A-CF64-EB49-A04D-F9D52DD9C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85800"/>
            <a:ext cx="10905066" cy="1485900"/>
          </a:xfrm>
          <a:noFill/>
        </p:spPr>
        <p:txBody>
          <a:bodyPr>
            <a:normAutofit/>
          </a:bodyPr>
          <a:lstStyle/>
          <a:p>
            <a:pPr algn="ctr"/>
            <a:r>
              <a:rPr lang="en-US" altLang="zh-CN"/>
              <a:t>Data Cleaning</a:t>
            </a:r>
            <a:endParaRPr kumimoji="1" lang="zh-CN" altLang="en-US"/>
          </a:p>
        </p:txBody>
      </p:sp>
      <p:graphicFrame>
        <p:nvGraphicFramePr>
          <p:cNvPr id="44" name="内容占位符 2">
            <a:extLst>
              <a:ext uri="{FF2B5EF4-FFF2-40B4-BE49-F238E27FC236}">
                <a16:creationId xmlns:a16="http://schemas.microsoft.com/office/drawing/2014/main" id="{2883BAF9-17E4-410D-B725-9DC0031B32A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22972" y="2286000"/>
          <a:ext cx="9946056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069C3CD-97E9-4C0A-8418-A23288B38D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633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167"/>
    </mc:Choice>
    <mc:Fallback xmlns="">
      <p:transition spd="slow" advTm="181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B13C6-839C-4C86-A7F1-DA6A9A879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5308" y="487019"/>
            <a:ext cx="7705164" cy="1485900"/>
          </a:xfrm>
        </p:spPr>
        <p:txBody>
          <a:bodyPr>
            <a:normAutofit/>
          </a:bodyPr>
          <a:lstStyle/>
          <a:p>
            <a:r>
              <a:rPr lang="en-US">
                <a:ea typeface="等线 Light"/>
              </a:rPr>
              <a:t>Sentiment Analysis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4A563-D979-45FD-864C-B882B5B8B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7342" y="1997902"/>
            <a:ext cx="8335446" cy="358140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383540" indent="-383540"/>
            <a:r>
              <a:rPr lang="en-US">
                <a:ea typeface="等线"/>
              </a:rPr>
              <a:t>Using </a:t>
            </a:r>
            <a:r>
              <a:rPr lang="en-US" err="1">
                <a:ea typeface="等线"/>
              </a:rPr>
              <a:t>tidytext</a:t>
            </a:r>
            <a:r>
              <a:rPr lang="en-US">
                <a:ea typeface="等线"/>
              </a:rPr>
              <a:t>, we split the reviews into separate words, filtering any stop words like I, the, he, she...</a:t>
            </a:r>
            <a:endParaRPr lang="en-US"/>
          </a:p>
          <a:p>
            <a:pPr marL="383540" indent="-383540"/>
            <a:endParaRPr lang="en-US">
              <a:ea typeface="等线"/>
            </a:endParaRPr>
          </a:p>
          <a:p>
            <a:pPr marL="383540" indent="-383540"/>
            <a:r>
              <a:rPr lang="en-US">
                <a:ea typeface="等线"/>
              </a:rPr>
              <a:t>Then we found the most commonly used adjectives and nouns in the reviews that have positive and negative sentiments.</a:t>
            </a:r>
          </a:p>
          <a:p>
            <a:pPr marL="383540" indent="-383540"/>
            <a:endParaRPr lang="en-US">
              <a:ea typeface="等线"/>
            </a:endParaRPr>
          </a:p>
          <a:p>
            <a:pPr marL="383540" indent="-383540"/>
            <a:r>
              <a:rPr lang="en-US">
                <a:ea typeface="等线"/>
              </a:rPr>
              <a:t>We found the polarity score of the words.</a:t>
            </a:r>
          </a:p>
          <a:p>
            <a:pPr marL="383540" indent="-383540"/>
            <a:endParaRPr lang="en-US">
              <a:ea typeface="等线"/>
            </a:endParaRPr>
          </a:p>
          <a:p>
            <a:pPr marL="383540" indent="-383540"/>
            <a:r>
              <a:rPr lang="en-US">
                <a:ea typeface="等线"/>
              </a:rPr>
              <a:t>The sentiment analysis was used in the prediction model.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7ED3661-5DC0-443B-9E76-2457A5504F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86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691"/>
    </mc:Choice>
    <mc:Fallback xmlns="">
      <p:transition spd="slow" advTm="406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47F32C-8933-F540-8C45-9A6C3BF22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2615" y="336764"/>
            <a:ext cx="7404794" cy="176296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en-US" altLang="zh-CN" dirty="0"/>
              <a:t>Exploratory Data Analysis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97A77076-4A02-0742-ACD1-AF75C50D18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099426" y="2975848"/>
            <a:ext cx="4379748" cy="291253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C3C44A9-6D3A-F04B-812F-060347C307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2824" y="2975848"/>
            <a:ext cx="4379748" cy="291253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1A13FF1-3080-4619-931A-5706D1022445}"/>
              </a:ext>
            </a:extLst>
          </p:cNvPr>
          <p:cNvSpPr txBox="1"/>
          <p:nvPr/>
        </p:nvSpPr>
        <p:spPr>
          <a:xfrm>
            <a:off x="1362999" y="1938302"/>
            <a:ext cx="9729573" cy="184185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b="1">
                <a:solidFill>
                  <a:schemeClr val="tx2"/>
                </a:solidFill>
              </a:rPr>
              <a:t>Takeout : </a:t>
            </a:r>
            <a:r>
              <a:rPr lang="en-US">
                <a:solidFill>
                  <a:schemeClr val="tx2"/>
                </a:solidFill>
              </a:rPr>
              <a:t>offering takeout is related to the higher star ratings. </a:t>
            </a:r>
          </a:p>
          <a:p>
            <a:pPr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b="1">
                <a:solidFill>
                  <a:schemeClr val="tx2"/>
                </a:solidFill>
              </a:rPr>
              <a:t>Delivery : </a:t>
            </a:r>
            <a:r>
              <a:rPr lang="en-US">
                <a:solidFill>
                  <a:schemeClr val="tx2"/>
                </a:solidFill>
              </a:rPr>
              <a:t>pubs offering delivery receive higher proportion of the high star ratings.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AAFE828-F390-6E40-8201-236A00D09CD2}"/>
              </a:ext>
            </a:extLst>
          </p:cNvPr>
          <p:cNvSpPr txBox="1"/>
          <p:nvPr/>
        </p:nvSpPr>
        <p:spPr>
          <a:xfrm>
            <a:off x="2762814" y="5887458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en-US" altLang="zh-CN"/>
              <a:t>Takeout</a:t>
            </a:r>
            <a:endParaRPr kumimoji="1"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BE6EF2B-81DF-BE45-AA91-269D5FB27070}"/>
              </a:ext>
            </a:extLst>
          </p:cNvPr>
          <p:cNvSpPr txBox="1"/>
          <p:nvPr/>
        </p:nvSpPr>
        <p:spPr>
          <a:xfrm>
            <a:off x="8447828" y="5896294"/>
            <a:ext cx="976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en-US" altLang="zh-CN"/>
              <a:t>Delivery</a:t>
            </a:r>
            <a:endParaRPr kumimoji="1" lang="zh-CN" alt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6ECC18A-5584-45AD-AEB2-CE9ACAD8E9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766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262"/>
    </mc:Choice>
    <mc:Fallback xmlns="">
      <p:transition spd="slow" advTm="322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47F32C-8933-F540-8C45-9A6C3BF22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>
                <a:ea typeface="等线 Light"/>
              </a:rPr>
              <a:t>Exploratory Data Analysis</a:t>
            </a:r>
            <a:endParaRPr lang="zh-CN" altLang="en-US" dirty="0"/>
          </a:p>
        </p:txBody>
      </p:sp>
      <p:pic>
        <p:nvPicPr>
          <p:cNvPr id="14" name="内容占位符 4" descr="Chart, bar chart&#10;&#10;Description automatically generated">
            <a:extLst>
              <a:ext uri="{FF2B5EF4-FFF2-40B4-BE49-F238E27FC236}">
                <a16:creationId xmlns:a16="http://schemas.microsoft.com/office/drawing/2014/main" id="{3F8D3938-58F9-430D-B293-3C993906D5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96698" y="2380386"/>
            <a:ext cx="3080168" cy="2545775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2121381-0F57-4EFD-8634-302907615147}"/>
              </a:ext>
            </a:extLst>
          </p:cNvPr>
          <p:cNvSpPr txBox="1"/>
          <p:nvPr/>
        </p:nvSpPr>
        <p:spPr>
          <a:xfrm>
            <a:off x="2536782" y="1647778"/>
            <a:ext cx="4043632" cy="44627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300">
                <a:latin typeface="Merriweather"/>
              </a:rPr>
              <a:t>Definitely Good For Business</a:t>
            </a:r>
            <a:endParaRPr lang="en-US"/>
          </a:p>
        </p:txBody>
      </p:sp>
      <p:pic>
        <p:nvPicPr>
          <p:cNvPr id="16" name="图片 6" descr="Chart, bar chart&#10;&#10;Description automatically generated">
            <a:extLst>
              <a:ext uri="{FF2B5EF4-FFF2-40B4-BE49-F238E27FC236}">
                <a16:creationId xmlns:a16="http://schemas.microsoft.com/office/drawing/2014/main" id="{C150EE5E-E4A4-4719-976B-40E931264B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3518" y="2379990"/>
            <a:ext cx="3079061" cy="2546171"/>
          </a:xfrm>
          <a:prstGeom prst="rect">
            <a:avLst/>
          </a:prstGeom>
        </p:spPr>
      </p:pic>
      <p:pic>
        <p:nvPicPr>
          <p:cNvPr id="18" name="图片 14" descr="Chart, bar chart, histogram&#10;&#10;Description automatically generated">
            <a:extLst>
              <a:ext uri="{FF2B5EF4-FFF2-40B4-BE49-F238E27FC236}">
                <a16:creationId xmlns:a16="http://schemas.microsoft.com/office/drawing/2014/main" id="{494BFF28-E0C7-4600-9B6E-5AA28DEC0E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38485" y="2379989"/>
            <a:ext cx="3088242" cy="254617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16ADB26-AA4E-4090-824C-62F9285DDEC9}"/>
              </a:ext>
            </a:extLst>
          </p:cNvPr>
          <p:cNvSpPr txBox="1"/>
          <p:nvPr/>
        </p:nvSpPr>
        <p:spPr>
          <a:xfrm>
            <a:off x="8611006" y="1772374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300">
                <a:latin typeface="Merriweather"/>
              </a:rPr>
              <a:t>Use carefully</a:t>
            </a:r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A3B89D1-B60F-4AC9-AA6B-2BA0105313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146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438"/>
    </mc:Choice>
    <mc:Fallback xmlns="">
      <p:transition spd="slow" advTm="384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47F32C-8933-F540-8C45-9A6C3BF22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>
                <a:ea typeface="等线 Light"/>
              </a:rPr>
              <a:t>Exploratory Data Analysis</a:t>
            </a:r>
            <a:endParaRPr lang="zh-CN" altLang="en-US" dirty="0"/>
          </a:p>
        </p:txBody>
      </p:sp>
      <p:pic>
        <p:nvPicPr>
          <p:cNvPr id="3" name="图片 10" descr="Chart, bar chart&#10;&#10;Description automatically generated">
            <a:extLst>
              <a:ext uri="{FF2B5EF4-FFF2-40B4-BE49-F238E27FC236}">
                <a16:creationId xmlns:a16="http://schemas.microsoft.com/office/drawing/2014/main" id="{260AF2BA-FF86-4350-A623-B73F6A5153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900" y="2242517"/>
            <a:ext cx="2871108" cy="2372966"/>
          </a:xfrm>
          <a:prstGeom prst="rect">
            <a:avLst/>
          </a:prstGeom>
        </p:spPr>
      </p:pic>
      <p:pic>
        <p:nvPicPr>
          <p:cNvPr id="6" name="图片 12">
            <a:extLst>
              <a:ext uri="{FF2B5EF4-FFF2-40B4-BE49-F238E27FC236}">
                <a16:creationId xmlns:a16="http://schemas.microsoft.com/office/drawing/2014/main" id="{075DCE51-603E-41A5-90CE-4F7A9A7F70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4008" y="2258846"/>
            <a:ext cx="2871108" cy="2372966"/>
          </a:xfrm>
          <a:prstGeom prst="rect">
            <a:avLst/>
          </a:prstGeom>
        </p:spPr>
      </p:pic>
      <p:pic>
        <p:nvPicPr>
          <p:cNvPr id="7" name="图片 18" descr="Chart, bar chart&#10;&#10;Description automatically generated">
            <a:extLst>
              <a:ext uri="{FF2B5EF4-FFF2-40B4-BE49-F238E27FC236}">
                <a16:creationId xmlns:a16="http://schemas.microsoft.com/office/drawing/2014/main" id="{830290DF-96A6-4E3B-8AA1-C06DE4FE15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9404" y="2258846"/>
            <a:ext cx="2871107" cy="2372965"/>
          </a:xfrm>
          <a:prstGeom prst="rect">
            <a:avLst/>
          </a:prstGeom>
        </p:spPr>
      </p:pic>
      <p:pic>
        <p:nvPicPr>
          <p:cNvPr id="9" name="图片 16" descr="Chart, bar chart&#10;&#10;Description automatically generated">
            <a:extLst>
              <a:ext uri="{FF2B5EF4-FFF2-40B4-BE49-F238E27FC236}">
                <a16:creationId xmlns:a16="http://schemas.microsoft.com/office/drawing/2014/main" id="{F4F82FAF-A440-486C-A846-56D00FB02EC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09565" y="2258846"/>
            <a:ext cx="2871107" cy="237296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8211C7-7936-4407-88F4-A6C9E149479E}"/>
              </a:ext>
            </a:extLst>
          </p:cNvPr>
          <p:cNvSpPr txBox="1"/>
          <p:nvPr/>
        </p:nvSpPr>
        <p:spPr>
          <a:xfrm>
            <a:off x="1915099" y="1543212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300">
                <a:latin typeface="Merriweather"/>
              </a:rPr>
              <a:t>A good start </a:t>
            </a:r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DDD2FBA-70FF-4568-9F94-7EE79FF54F03}"/>
              </a:ext>
            </a:extLst>
          </p:cNvPr>
          <p:cNvSpPr txBox="1"/>
          <p:nvPr/>
        </p:nvSpPr>
        <p:spPr>
          <a:xfrm>
            <a:off x="8001919" y="1535141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300">
                <a:latin typeface="Merriweather"/>
              </a:rPr>
              <a:t>No big difference</a:t>
            </a:r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63C3BE8-DD38-4760-9A57-FAF7A40349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008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420"/>
    </mc:Choice>
    <mc:Fallback xmlns="">
      <p:transition spd="slow" advTm="204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11038-7942-42B3-BD9B-4DA6729EC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278099" y="685800"/>
            <a:ext cx="10905066" cy="1485900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cap="all"/>
              <a:t>Statistical Analysis</a:t>
            </a:r>
          </a:p>
        </p:txBody>
      </p:sp>
      <p:graphicFrame>
        <p:nvGraphicFramePr>
          <p:cNvPr id="105" name="Table 4">
            <a:extLst>
              <a:ext uri="{FF2B5EF4-FFF2-40B4-BE49-F238E27FC236}">
                <a16:creationId xmlns:a16="http://schemas.microsoft.com/office/drawing/2014/main" id="{5A37A2A0-EB0F-4D5E-BE2C-C6DA9D9EF3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8507128"/>
              </p:ext>
            </p:extLst>
          </p:nvPr>
        </p:nvGraphicFramePr>
        <p:xfrm>
          <a:off x="947054" y="1877783"/>
          <a:ext cx="10905066" cy="3886197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7234125">
                  <a:extLst>
                    <a:ext uri="{9D8B030D-6E8A-4147-A177-3AD203B41FA5}">
                      <a16:colId xmlns:a16="http://schemas.microsoft.com/office/drawing/2014/main" val="2357459187"/>
                    </a:ext>
                  </a:extLst>
                </a:gridCol>
                <a:gridCol w="2031519">
                  <a:extLst>
                    <a:ext uri="{9D8B030D-6E8A-4147-A177-3AD203B41FA5}">
                      <a16:colId xmlns:a16="http://schemas.microsoft.com/office/drawing/2014/main" val="1178975000"/>
                    </a:ext>
                  </a:extLst>
                </a:gridCol>
                <a:gridCol w="1639422">
                  <a:extLst>
                    <a:ext uri="{9D8B030D-6E8A-4147-A177-3AD203B41FA5}">
                      <a16:colId xmlns:a16="http://schemas.microsoft.com/office/drawing/2014/main" val="3490068370"/>
                    </a:ext>
                  </a:extLst>
                </a:gridCol>
              </a:tblGrid>
              <a:tr h="555171">
                <a:tc>
                  <a:txBody>
                    <a:bodyPr/>
                    <a:lstStyle/>
                    <a:p>
                      <a:pPr algn="ctr"/>
                      <a:r>
                        <a:rPr lang="en-US" sz="1800" b="0" cap="none" spc="0">
                          <a:solidFill>
                            <a:schemeClr val="bg1"/>
                          </a:solidFill>
                        </a:rPr>
                        <a:t>Hypothesis</a:t>
                      </a:r>
                    </a:p>
                  </a:txBody>
                  <a:tcPr marL="122933" marR="94563" marT="94563" marB="9456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cap="none" spc="0">
                          <a:solidFill>
                            <a:schemeClr val="bg1"/>
                          </a:solidFill>
                        </a:rPr>
                        <a:t>Method</a:t>
                      </a:r>
                    </a:p>
                  </a:txBody>
                  <a:tcPr marL="122933" marR="94563" marT="94563" marB="9456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cap="none" spc="0">
                          <a:solidFill>
                            <a:schemeClr val="bg1"/>
                          </a:solidFill>
                        </a:rPr>
                        <a:t>p-value</a:t>
                      </a:r>
                    </a:p>
                  </a:txBody>
                  <a:tcPr marL="122933" marR="94563" marT="94563" marB="94563" anchor="ctr"/>
                </a:tc>
                <a:extLst>
                  <a:ext uri="{0D108BD9-81ED-4DB2-BD59-A6C34878D82A}">
                    <a16:rowId xmlns:a16="http://schemas.microsoft.com/office/drawing/2014/main" val="1744352705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u="none" strike="noStrike" cap="none" spc="0" noProof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High Ratings are not related with takeout offered</a:t>
                      </a:r>
                      <a:endParaRPr lang="en-US" sz="1800" cap="none" spc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</a:endParaRPr>
                    </a:p>
                  </a:txBody>
                  <a:tcPr marL="122933" marR="94563" marT="94563" marB="94563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u="none" strike="noStrike" cap="none" spc="0" noProof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chisq-test</a:t>
                      </a:r>
                      <a:endParaRPr lang="en-US" sz="1800" cap="none" spc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</a:endParaRPr>
                    </a:p>
                  </a:txBody>
                  <a:tcPr marL="122933" marR="94563" marT="94563" marB="94563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u="none" strike="noStrike" cap="none" spc="0" noProof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0.466</a:t>
                      </a:r>
                      <a:endParaRPr lang="en-US" sz="1800" cap="none" spc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</a:endParaRPr>
                    </a:p>
                  </a:txBody>
                  <a:tcPr marL="122933" marR="94563" marT="94563" marB="94563"/>
                </a:tc>
                <a:extLst>
                  <a:ext uri="{0D108BD9-81ED-4DB2-BD59-A6C34878D82A}">
                    <a16:rowId xmlns:a16="http://schemas.microsoft.com/office/drawing/2014/main" val="3639167870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u="none" strike="noStrike" cap="none" spc="0" noProof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High Ratings are not related with the presence of TVs</a:t>
                      </a:r>
                      <a:endParaRPr lang="en-US" sz="1800" cap="none" spc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</a:endParaRPr>
                    </a:p>
                  </a:txBody>
                  <a:tcPr marL="122933" marR="94563" marT="94563" marB="94563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u="none" strike="noStrike" cap="none" spc="0" noProof="0" err="1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chisq</a:t>
                      </a:r>
                      <a:r>
                        <a:rPr lang="en-US" sz="1800" b="0" u="none" strike="noStrike" cap="none" spc="0" noProof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-test</a:t>
                      </a:r>
                      <a:endParaRPr lang="en-US" sz="1800" cap="none" spc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</a:endParaRPr>
                    </a:p>
                  </a:txBody>
                  <a:tcPr marL="122933" marR="94563" marT="94563" marB="94563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u="none" strike="noStrike" cap="none" spc="0" noProof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0.002</a:t>
                      </a:r>
                      <a:endParaRPr lang="en-US" sz="1800" cap="none" spc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</a:endParaRPr>
                    </a:p>
                  </a:txBody>
                  <a:tcPr marL="122933" marR="94563" marT="94563" marB="94563"/>
                </a:tc>
                <a:extLst>
                  <a:ext uri="{0D108BD9-81ED-4DB2-BD59-A6C34878D82A}">
                    <a16:rowId xmlns:a16="http://schemas.microsoft.com/office/drawing/2014/main" val="3116856860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u="none" strike="noStrike" cap="none" spc="0" noProof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High Ratings are not related with the word 'love' in reviews</a:t>
                      </a:r>
                      <a:endParaRPr lang="en-US" sz="1800" cap="none" spc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</a:endParaRPr>
                    </a:p>
                  </a:txBody>
                  <a:tcPr marL="122933" marR="94563" marT="94563" marB="94563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u="none" strike="noStrike" cap="none" spc="0" noProof="0" err="1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wilcox</a:t>
                      </a:r>
                      <a:r>
                        <a:rPr lang="en-US" sz="1800" b="0" u="none" strike="noStrike" cap="none" spc="0" noProof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-test</a:t>
                      </a:r>
                      <a:endParaRPr lang="en-US" sz="1800" cap="none" spc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</a:endParaRPr>
                    </a:p>
                  </a:txBody>
                  <a:tcPr marL="122933" marR="94563" marT="94563" marB="94563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u="none" strike="noStrike" cap="none" spc="0" noProof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0.071</a:t>
                      </a:r>
                      <a:endParaRPr lang="en-US" sz="1800" cap="none" spc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</a:endParaRPr>
                    </a:p>
                  </a:txBody>
                  <a:tcPr marL="122933" marR="94563" marT="94563" marB="94563"/>
                </a:tc>
                <a:extLst>
                  <a:ext uri="{0D108BD9-81ED-4DB2-BD59-A6C34878D82A}">
                    <a16:rowId xmlns:a16="http://schemas.microsoft.com/office/drawing/2014/main" val="4063895405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u="none" strike="noStrike" cap="none" spc="0" noProof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High Ratings are not related with offered delivery</a:t>
                      </a:r>
                      <a:endParaRPr lang="en-US" sz="1800" cap="none" spc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</a:endParaRPr>
                    </a:p>
                  </a:txBody>
                  <a:tcPr marL="122933" marR="94563" marT="94563" marB="94563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u="none" strike="noStrike" cap="none" spc="0" noProof="0" err="1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chisq</a:t>
                      </a:r>
                      <a:r>
                        <a:rPr lang="en-US" sz="1800" b="0" u="none" strike="noStrike" cap="none" spc="0" noProof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-test</a:t>
                      </a:r>
                      <a:endParaRPr lang="en-US" sz="1800" cap="none" spc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</a:endParaRPr>
                    </a:p>
                  </a:txBody>
                  <a:tcPr marL="122933" marR="94563" marT="94563" marB="94563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u="none" strike="noStrike" cap="none" spc="0" noProof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0.007</a:t>
                      </a:r>
                      <a:endParaRPr lang="en-US" sz="1800" cap="none" spc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</a:endParaRPr>
                    </a:p>
                  </a:txBody>
                  <a:tcPr marL="122933" marR="94563" marT="94563" marB="94563"/>
                </a:tc>
                <a:extLst>
                  <a:ext uri="{0D108BD9-81ED-4DB2-BD59-A6C34878D82A}">
                    <a16:rowId xmlns:a16="http://schemas.microsoft.com/office/drawing/2014/main" val="2478800847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u="none" strike="noStrike" cap="none" spc="0" noProof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High Ratings are not related with a pub being good for dancing</a:t>
                      </a:r>
                      <a:endParaRPr lang="en-US" sz="1800" cap="none" spc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</a:endParaRPr>
                    </a:p>
                  </a:txBody>
                  <a:tcPr marL="122933" marR="94563" marT="94563" marB="94563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u="none" strike="noStrike" cap="none" spc="0" noProof="0" err="1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chisq</a:t>
                      </a:r>
                      <a:r>
                        <a:rPr lang="en-US" sz="1800" b="0" u="none" strike="noStrike" cap="none" spc="0" noProof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-test</a:t>
                      </a:r>
                      <a:endParaRPr lang="en-US" sz="1800" cap="none" spc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</a:endParaRPr>
                    </a:p>
                  </a:txBody>
                  <a:tcPr marL="122933" marR="94563" marT="94563" marB="94563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u="none" strike="noStrike" cap="none" spc="0" noProof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0.763</a:t>
                      </a:r>
                      <a:endParaRPr lang="en-US" sz="1800" cap="none" spc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</a:endParaRPr>
                    </a:p>
                  </a:txBody>
                  <a:tcPr marL="122933" marR="94563" marT="94563" marB="94563"/>
                </a:tc>
                <a:extLst>
                  <a:ext uri="{0D108BD9-81ED-4DB2-BD59-A6C34878D82A}">
                    <a16:rowId xmlns:a16="http://schemas.microsoft.com/office/drawing/2014/main" val="552161079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u="none" strike="noStrike" cap="none" spc="0" noProof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High Ratings are not related with the work hours on Friday</a:t>
                      </a:r>
                      <a:endParaRPr lang="en-US" sz="1800" cap="none" spc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</a:endParaRPr>
                    </a:p>
                  </a:txBody>
                  <a:tcPr marL="122933" marR="94563" marT="94563" marB="94563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u="none" strike="noStrike" cap="none" spc="0" noProof="0" err="1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wilcox</a:t>
                      </a:r>
                      <a:r>
                        <a:rPr lang="en-US" sz="1800" b="0" u="none" strike="noStrike" cap="none" spc="0" noProof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-test</a:t>
                      </a:r>
                      <a:endParaRPr lang="en-US" sz="1800" cap="none" spc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</a:endParaRPr>
                    </a:p>
                  </a:txBody>
                  <a:tcPr marL="122933" marR="94563" marT="94563" marB="94563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u="none" strike="noStrike" cap="none" spc="0" noProof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</a:rPr>
                        <a:t>0.125</a:t>
                      </a:r>
                      <a:endParaRPr lang="en-US" sz="1800" cap="none" spc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</a:endParaRPr>
                    </a:p>
                  </a:txBody>
                  <a:tcPr marL="122933" marR="94563" marT="94563" marB="94563"/>
                </a:tc>
                <a:extLst>
                  <a:ext uri="{0D108BD9-81ED-4DB2-BD59-A6C34878D82A}">
                    <a16:rowId xmlns:a16="http://schemas.microsoft.com/office/drawing/2014/main" val="594806430"/>
                  </a:ext>
                </a:extLst>
              </a:tr>
            </a:tbl>
          </a:graphicData>
        </a:graphic>
      </p:graphicFrame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DEBC3D07-6FF8-984E-A241-213E9B2B8A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875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418"/>
    </mc:Choice>
    <mc:Fallback xmlns="">
      <p:transition spd="slow" advTm="524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剪切">
  <a:themeElements>
    <a:clrScheme name="剪切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剪切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剪切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</TotalTime>
  <Words>1247</Words>
  <Application>Microsoft Office PowerPoint</Application>
  <PresentationFormat>宽屏</PresentationFormat>
  <Paragraphs>416</Paragraphs>
  <Slides>21</Slides>
  <Notes>0</Notes>
  <HiddenSlides>0</HiddenSlides>
  <MMClips>21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9" baseType="lpstr">
      <vt:lpstr>merr</vt:lpstr>
      <vt:lpstr>Merriweather</vt:lpstr>
      <vt:lpstr>等线</vt:lpstr>
      <vt:lpstr>等线 Light</vt:lpstr>
      <vt:lpstr>华文楷体</vt:lpstr>
      <vt:lpstr>Arial</vt:lpstr>
      <vt:lpstr>Franklin Gothic Book</vt:lpstr>
      <vt:lpstr>剪切</vt:lpstr>
      <vt:lpstr>Suggestions to Pubs  in Wisconsin Group 16</vt:lpstr>
      <vt:lpstr>Content</vt:lpstr>
      <vt:lpstr>Background</vt:lpstr>
      <vt:lpstr>Data Cleaning</vt:lpstr>
      <vt:lpstr>Sentiment Analysis</vt:lpstr>
      <vt:lpstr>Exploratory Data Analysis</vt:lpstr>
      <vt:lpstr>Exploratory Data Analysis</vt:lpstr>
      <vt:lpstr>Exploratory Data Analysis</vt:lpstr>
      <vt:lpstr>Statistical Analysis</vt:lpstr>
      <vt:lpstr>Modelling and diagnostic</vt:lpstr>
      <vt:lpstr>Modelling and diagnostic</vt:lpstr>
      <vt:lpstr>Data-Driven Business Plan</vt:lpstr>
      <vt:lpstr>Data-Driven Business Plan</vt:lpstr>
      <vt:lpstr>Data-Driven Business Plan</vt:lpstr>
      <vt:lpstr>Data-Driven Business Plan</vt:lpstr>
      <vt:lpstr>Data-Driven Business Plan</vt:lpstr>
      <vt:lpstr>Data-Driven Business Plan</vt:lpstr>
      <vt:lpstr>Data-Driven Business Plan</vt:lpstr>
      <vt:lpstr>Data-Driven Business Plan</vt:lpstr>
      <vt:lpstr>Shiny App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Suggestions to Pubs  in Wisconsin Group 16</dc:title>
  <dc:creator>YINQIU XU</dc:creator>
  <cp:lastModifiedBy>XIAOFENG WANG</cp:lastModifiedBy>
  <cp:revision>7</cp:revision>
  <dcterms:created xsi:type="dcterms:W3CDTF">2020-12-02T01:32:55Z</dcterms:created>
  <dcterms:modified xsi:type="dcterms:W3CDTF">2020-12-02T17:47:57Z</dcterms:modified>
</cp:coreProperties>
</file>